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72" r:id="rId3"/>
    <p:sldId id="273" r:id="rId4"/>
    <p:sldId id="274" r:id="rId5"/>
    <p:sldId id="275" r:id="rId6"/>
    <p:sldId id="277" r:id="rId7"/>
    <p:sldId id="278" r:id="rId8"/>
    <p:sldId id="279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3F9B939-5D4F-4999-8BA3-E27E43936D4A}" v="364" dt="2020-10-16T06:17:22.80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351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ny Young" userId="cb0f4ce2-eb4f-479e-8e8f-3beb257e632f" providerId="ADAL" clId="{F3F9B939-5D4F-4999-8BA3-E27E43936D4A}"/>
    <pc:docChg chg="custSel addSld delSld modSld">
      <pc:chgData name="Danny Young" userId="cb0f4ce2-eb4f-479e-8e8f-3beb257e632f" providerId="ADAL" clId="{F3F9B939-5D4F-4999-8BA3-E27E43936D4A}" dt="2020-10-16T06:17:21.372" v="657" actId="1076"/>
      <pc:docMkLst>
        <pc:docMk/>
      </pc:docMkLst>
      <pc:sldChg chg="addSp modSp mod modAnim">
        <pc:chgData name="Danny Young" userId="cb0f4ce2-eb4f-479e-8e8f-3beb257e632f" providerId="ADAL" clId="{F3F9B939-5D4F-4999-8BA3-E27E43936D4A}" dt="2020-10-16T05:46:50.762" v="72" actId="1037"/>
        <pc:sldMkLst>
          <pc:docMk/>
          <pc:sldMk cId="3784889073" sldId="273"/>
        </pc:sldMkLst>
        <pc:spChg chg="mod">
          <ac:chgData name="Danny Young" userId="cb0f4ce2-eb4f-479e-8e8f-3beb257e632f" providerId="ADAL" clId="{F3F9B939-5D4F-4999-8BA3-E27E43936D4A}" dt="2020-10-16T05:45:52.418" v="0" actId="14100"/>
          <ac:spMkLst>
            <pc:docMk/>
            <pc:sldMk cId="3784889073" sldId="273"/>
            <ac:spMk id="2" creationId="{00000000-0000-0000-0000-000000000000}"/>
          </ac:spMkLst>
        </pc:spChg>
        <pc:graphicFrameChg chg="add mod">
          <ac:chgData name="Danny Young" userId="cb0f4ce2-eb4f-479e-8e8f-3beb257e632f" providerId="ADAL" clId="{F3F9B939-5D4F-4999-8BA3-E27E43936D4A}" dt="2020-10-16T05:46:46.436" v="62" actId="1036"/>
          <ac:graphicFrameMkLst>
            <pc:docMk/>
            <pc:sldMk cId="3784889073" sldId="273"/>
            <ac:graphicFrameMk id="25" creationId="{F820DF2E-B806-421D-B71A-DEB28692DE1B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26" creationId="{271F4EF7-2EBD-4B71-82D8-26E094C5E5ED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27" creationId="{DC935E1A-F096-4C8F-B42E-4FC509D36C17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28" creationId="{1E49D67E-551F-4FDA-BB5B-9FE2A0C78D2C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29" creationId="{AF1F410D-CFA1-4901-B600-320AE6C14707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30" creationId="{D7525B47-AA8C-46E3-B327-333518556A39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31" creationId="{D8C9B20C-3536-4FF2-A42F-6EE06FA0C748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32" creationId="{09639B1A-14FC-40DC-B6D4-4A7C3D2A1527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33" creationId="{A2B8C0E7-05FE-492D-8C0D-A6D4AC922FCB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34" creationId="{B1E28122-98B9-4763-BA94-B36121D55AFA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6:50.762" v="72" actId="1037"/>
          <ac:graphicFrameMkLst>
            <pc:docMk/>
            <pc:sldMk cId="3784889073" sldId="273"/>
            <ac:graphicFrameMk id="35" creationId="{808D8957-6980-4A8C-A069-C72E2AD4A3CF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12.841" v="17" actId="1076"/>
          <ac:graphicFrameMkLst>
            <pc:docMk/>
            <pc:sldMk cId="3784889073" sldId="273"/>
            <ac:graphicFrameMk id="3075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76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77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78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79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80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81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82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83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84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04.420" v="16" actId="1035"/>
          <ac:graphicFrameMkLst>
            <pc:docMk/>
            <pc:sldMk cId="3784889073" sldId="273"/>
            <ac:graphicFrameMk id="3085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18.134" v="35" actId="1035"/>
          <ac:graphicFrameMkLst>
            <pc:docMk/>
            <pc:sldMk cId="3784889073" sldId="273"/>
            <ac:graphicFrameMk id="3086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18.134" v="35" actId="1035"/>
          <ac:graphicFrameMkLst>
            <pc:docMk/>
            <pc:sldMk cId="3784889073" sldId="273"/>
            <ac:graphicFrameMk id="3087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88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89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90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91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92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93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6:22.780" v="54" actId="1036"/>
          <ac:graphicFrameMkLst>
            <pc:docMk/>
            <pc:sldMk cId="3784889073" sldId="273"/>
            <ac:graphicFrameMk id="3094" creationId="{00000000-0000-0000-0000-000000000000}"/>
          </ac:graphicFrameMkLst>
        </pc:graphicFrameChg>
      </pc:sldChg>
      <pc:sldChg chg="addSp delSp modSp mod delAnim">
        <pc:chgData name="Danny Young" userId="cb0f4ce2-eb4f-479e-8e8f-3beb257e632f" providerId="ADAL" clId="{F3F9B939-5D4F-4999-8BA3-E27E43936D4A}" dt="2020-10-16T05:48:45.880" v="85" actId="478"/>
        <pc:sldMkLst>
          <pc:docMk/>
          <pc:sldMk cId="3374766851" sldId="274"/>
        </pc:sldMkLst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2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3" creationId="{00000000-0000-0000-0000-000000000000}"/>
          </ac:graphicFrameMkLst>
        </pc:graphicFrameChg>
        <pc:graphicFrameChg chg="add mod">
          <ac:chgData name="Danny Young" userId="cb0f4ce2-eb4f-479e-8e8f-3beb257e632f" providerId="ADAL" clId="{F3F9B939-5D4F-4999-8BA3-E27E43936D4A}" dt="2020-10-16T05:48:44.859" v="84" actId="1076"/>
          <ac:graphicFrameMkLst>
            <pc:docMk/>
            <pc:sldMk cId="3374766851" sldId="274"/>
            <ac:graphicFrameMk id="24" creationId="{D266DCFB-DF2C-46AA-88E8-4562378954D4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098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8:00.998" v="78"/>
          <ac:graphicFrameMkLst>
            <pc:docMk/>
            <pc:sldMk cId="3374766851" sldId="274"/>
            <ac:graphicFrameMk id="4099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0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1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2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3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4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6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7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8" creationId="{00000000-0000-0000-0000-000000000000}"/>
          </ac:graphicFrameMkLst>
        </pc:graphicFrameChg>
        <pc:graphicFrameChg chg="del">
          <ac:chgData name="Danny Young" userId="cb0f4ce2-eb4f-479e-8e8f-3beb257e632f" providerId="ADAL" clId="{F3F9B939-5D4F-4999-8BA3-E27E43936D4A}" dt="2020-10-16T05:46:57.128" v="73" actId="478"/>
          <ac:graphicFrameMkLst>
            <pc:docMk/>
            <pc:sldMk cId="3374766851" sldId="274"/>
            <ac:graphicFrameMk id="4109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4110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4111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4112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4113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4114" creationId="{00000000-0000-0000-0000-000000000000}"/>
          </ac:graphicFrameMkLst>
        </pc:graphicFrameChg>
        <pc:graphicFrameChg chg="mod">
          <ac:chgData name="Danny Young" userId="cb0f4ce2-eb4f-479e-8e8f-3beb257e632f" providerId="ADAL" clId="{F3F9B939-5D4F-4999-8BA3-E27E43936D4A}" dt="2020-10-16T05:47:01.847" v="74" actId="1076"/>
          <ac:graphicFrameMkLst>
            <pc:docMk/>
            <pc:sldMk cId="3374766851" sldId="274"/>
            <ac:graphicFrameMk id="4115" creationId="{00000000-0000-0000-0000-000000000000}"/>
          </ac:graphicFrameMkLst>
        </pc:graphicFrameChg>
        <pc:picChg chg="add del mod">
          <ac:chgData name="Danny Young" userId="cb0f4ce2-eb4f-479e-8e8f-3beb257e632f" providerId="ADAL" clId="{F3F9B939-5D4F-4999-8BA3-E27E43936D4A}" dt="2020-10-16T05:48:45.880" v="85" actId="478"/>
          <ac:picMkLst>
            <pc:docMk/>
            <pc:sldMk cId="3374766851" sldId="274"/>
            <ac:picMk id="4" creationId="{C989B426-D2A4-4B0E-824F-07C564D01D1C}"/>
          </ac:picMkLst>
        </pc:picChg>
      </pc:sldChg>
      <pc:sldChg chg="del">
        <pc:chgData name="Danny Young" userId="cb0f4ce2-eb4f-479e-8e8f-3beb257e632f" providerId="ADAL" clId="{F3F9B939-5D4F-4999-8BA3-E27E43936D4A}" dt="2020-10-16T06:05:51.307" v="93" actId="47"/>
        <pc:sldMkLst>
          <pc:docMk/>
          <pc:sldMk cId="1385105991" sldId="276"/>
        </pc:sldMkLst>
      </pc:sldChg>
      <pc:sldChg chg="addSp delSp modSp new mod modAnim">
        <pc:chgData name="Danny Young" userId="cb0f4ce2-eb4f-479e-8e8f-3beb257e632f" providerId="ADAL" clId="{F3F9B939-5D4F-4999-8BA3-E27E43936D4A}" dt="2020-10-16T06:17:21.372" v="657" actId="1076"/>
        <pc:sldMkLst>
          <pc:docMk/>
          <pc:sldMk cId="4575139" sldId="279"/>
        </pc:sldMkLst>
        <pc:spChg chg="del">
          <ac:chgData name="Danny Young" userId="cb0f4ce2-eb4f-479e-8e8f-3beb257e632f" providerId="ADAL" clId="{F3F9B939-5D4F-4999-8BA3-E27E43936D4A}" dt="2020-10-16T06:05:42.133" v="91" actId="478"/>
          <ac:spMkLst>
            <pc:docMk/>
            <pc:sldMk cId="4575139" sldId="279"/>
            <ac:spMk id="2" creationId="{B4038257-71BF-43D8-99FC-DA653CD35684}"/>
          </ac:spMkLst>
        </pc:spChg>
        <pc:spChg chg="del">
          <ac:chgData name="Danny Young" userId="cb0f4ce2-eb4f-479e-8e8f-3beb257e632f" providerId="ADAL" clId="{F3F9B939-5D4F-4999-8BA3-E27E43936D4A}" dt="2020-10-16T06:05:42.133" v="91" actId="478"/>
          <ac:spMkLst>
            <pc:docMk/>
            <pc:sldMk cId="4575139" sldId="279"/>
            <ac:spMk id="3" creationId="{41A25BEA-1E12-4B3A-AB41-675C319AE269}"/>
          </ac:spMkLst>
        </pc:spChg>
        <pc:graphicFrameChg chg="add mod">
          <ac:chgData name="Danny Young" userId="cb0f4ce2-eb4f-479e-8e8f-3beb257e632f" providerId="ADAL" clId="{F3F9B939-5D4F-4999-8BA3-E27E43936D4A}" dt="2020-10-16T06:07:29.792" v="98" actId="14100"/>
          <ac:graphicFrameMkLst>
            <pc:docMk/>
            <pc:sldMk cId="4575139" sldId="279"/>
            <ac:graphicFrameMk id="5" creationId="{8A9B5844-2B9A-4393-8B3F-3124BBBA30E9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08:13.443" v="131" actId="1038"/>
          <ac:graphicFrameMkLst>
            <pc:docMk/>
            <pc:sldMk cId="4575139" sldId="279"/>
            <ac:graphicFrameMk id="6" creationId="{B563FAD3-6BE3-4311-9849-A55334B3FF33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08:41.140" v="225" actId="1036"/>
          <ac:graphicFrameMkLst>
            <pc:docMk/>
            <pc:sldMk cId="4575139" sldId="279"/>
            <ac:graphicFrameMk id="7" creationId="{6425BBFE-EA6A-4980-A3C5-95CB60B37C17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09:04.542" v="264" actId="1035"/>
          <ac:graphicFrameMkLst>
            <pc:docMk/>
            <pc:sldMk cId="4575139" sldId="279"/>
            <ac:graphicFrameMk id="8" creationId="{8381B036-AB6E-44A4-9FFB-F47BA5BDF61F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0:26.293" v="327"/>
          <ac:graphicFrameMkLst>
            <pc:docMk/>
            <pc:sldMk cId="4575139" sldId="279"/>
            <ac:graphicFrameMk id="9" creationId="{CFF4243A-23C5-4801-BCB9-D7CD8E5DC28F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0:44.063" v="372" actId="1036"/>
          <ac:graphicFrameMkLst>
            <pc:docMk/>
            <pc:sldMk cId="4575139" sldId="279"/>
            <ac:graphicFrameMk id="10" creationId="{E21B0704-BE89-43F2-81B5-8F7313C764D5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2:10.011" v="417" actId="1037"/>
          <ac:graphicFrameMkLst>
            <pc:docMk/>
            <pc:sldMk cId="4575139" sldId="279"/>
            <ac:graphicFrameMk id="11" creationId="{34051F4C-808F-44F0-BAA0-6494741A7809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2:29.836" v="425" actId="1037"/>
          <ac:graphicFrameMkLst>
            <pc:docMk/>
            <pc:sldMk cId="4575139" sldId="279"/>
            <ac:graphicFrameMk id="12" creationId="{D29F655E-BB52-45E5-A50E-503A7BDDAAF3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2:52.089" v="432" actId="1076"/>
          <ac:graphicFrameMkLst>
            <pc:docMk/>
            <pc:sldMk cId="4575139" sldId="279"/>
            <ac:graphicFrameMk id="13" creationId="{4C063D79-B215-45D3-8D8E-BCA88C721E91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3:07.083" v="460" actId="1036"/>
          <ac:graphicFrameMkLst>
            <pc:docMk/>
            <pc:sldMk cId="4575139" sldId="279"/>
            <ac:graphicFrameMk id="14" creationId="{43A4FE23-7863-4E75-A0BB-722EA6DAEF64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3:15.056" v="473" actId="1035"/>
          <ac:graphicFrameMkLst>
            <pc:docMk/>
            <pc:sldMk cId="4575139" sldId="279"/>
            <ac:graphicFrameMk id="15" creationId="{2A5D644A-DDA5-4652-BF89-58953E1C45E3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3:53.976" v="497" actId="1035"/>
          <ac:graphicFrameMkLst>
            <pc:docMk/>
            <pc:sldMk cId="4575139" sldId="279"/>
            <ac:graphicFrameMk id="16" creationId="{F89C4A20-2D0E-44B5-987C-70816EF938E5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4:14.859" v="503"/>
          <ac:graphicFrameMkLst>
            <pc:docMk/>
            <pc:sldMk cId="4575139" sldId="279"/>
            <ac:graphicFrameMk id="17" creationId="{582E21E0-DE70-4471-A471-17A702FF3BC4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4:42.357" v="507" actId="1076"/>
          <ac:graphicFrameMkLst>
            <pc:docMk/>
            <pc:sldMk cId="4575139" sldId="279"/>
            <ac:graphicFrameMk id="18" creationId="{107273CA-D969-447D-B500-B0610B41E044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5:27.932" v="555" actId="1037"/>
          <ac:graphicFrameMkLst>
            <pc:docMk/>
            <pc:sldMk cId="4575139" sldId="279"/>
            <ac:graphicFrameMk id="19" creationId="{5BADB799-CBEB-449A-8734-4661E385F340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6:16.174" v="593"/>
          <ac:graphicFrameMkLst>
            <pc:docMk/>
            <pc:sldMk cId="4575139" sldId="279"/>
            <ac:graphicFrameMk id="20" creationId="{258B6D52-A5AE-4454-8EE9-56A1AB7DF6A8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6:21.320" v="603" actId="1036"/>
          <ac:graphicFrameMkLst>
            <pc:docMk/>
            <pc:sldMk cId="4575139" sldId="279"/>
            <ac:graphicFrameMk id="21" creationId="{055454C5-5979-4366-8A7D-F808D5FDCACB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6:39.551" v="608" actId="1076"/>
          <ac:graphicFrameMkLst>
            <pc:docMk/>
            <pc:sldMk cId="4575139" sldId="279"/>
            <ac:graphicFrameMk id="22" creationId="{4FA7CD48-AFD4-491B-B3A6-E3AAE4738832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7:03.078" v="649" actId="1037"/>
          <ac:graphicFrameMkLst>
            <pc:docMk/>
            <pc:sldMk cId="4575139" sldId="279"/>
            <ac:graphicFrameMk id="23" creationId="{9372F092-6C18-4E97-A7EF-2163880BDB5C}"/>
          </ac:graphicFrameMkLst>
        </pc:graphicFrameChg>
        <pc:graphicFrameChg chg="add mod">
          <ac:chgData name="Danny Young" userId="cb0f4ce2-eb4f-479e-8e8f-3beb257e632f" providerId="ADAL" clId="{F3F9B939-5D4F-4999-8BA3-E27E43936D4A}" dt="2020-10-16T06:17:21.372" v="657" actId="1076"/>
          <ac:graphicFrameMkLst>
            <pc:docMk/>
            <pc:sldMk cId="4575139" sldId="279"/>
            <ac:graphicFrameMk id="24" creationId="{FE45F314-1474-4B0B-A551-75E7F6352045}"/>
          </ac:graphicFrameMkLst>
        </pc:graphicFrameChg>
        <pc:picChg chg="add mod">
          <ac:chgData name="Danny Young" userId="cb0f4ce2-eb4f-479e-8e8f-3beb257e632f" providerId="ADAL" clId="{F3F9B939-5D4F-4999-8BA3-E27E43936D4A}" dt="2020-10-16T06:05:44.425" v="92" actId="1076"/>
          <ac:picMkLst>
            <pc:docMk/>
            <pc:sldMk cId="4575139" sldId="279"/>
            <ac:picMk id="4" creationId="{3BD24642-C96A-458A-8976-F3A90373B94C}"/>
          </ac:picMkLst>
        </pc:picChg>
      </pc:sldChg>
    </pc:docChg>
  </pc:docChgLst>
  <pc:docChgLst>
    <pc:chgData name="Danny Young" userId="cb0f4ce2-eb4f-479e-8e8f-3beb257e632f" providerId="ADAL" clId="{06A2AF5C-0F18-437D-8B33-816FB7AEE958}"/>
    <pc:docChg chg="undo custSel addSld delSld modSld">
      <pc:chgData name="Danny Young" userId="cb0f4ce2-eb4f-479e-8e8f-3beb257e632f" providerId="ADAL" clId="{06A2AF5C-0F18-437D-8B33-816FB7AEE958}" dt="2018-01-10T05:23:20.710" v="544" actId="1036"/>
      <pc:docMkLst>
        <pc:docMk/>
      </pc:docMkLst>
      <pc:sldChg chg="modSp">
        <pc:chgData name="Danny Young" userId="cb0f4ce2-eb4f-479e-8e8f-3beb257e632f" providerId="ADAL" clId="{06A2AF5C-0F18-437D-8B33-816FB7AEE958}" dt="2018-01-10T02:29:27.866" v="20" actId="20577"/>
        <pc:sldMkLst>
          <pc:docMk/>
          <pc:sldMk cId="0" sldId="256"/>
        </pc:sldMkLst>
        <pc:spChg chg="mod">
          <ac:chgData name="Danny Young" userId="cb0f4ce2-eb4f-479e-8e8f-3beb257e632f" providerId="ADAL" clId="{06A2AF5C-0F18-437D-8B33-816FB7AEE958}" dt="2018-01-10T02:29:27.866" v="20" actId="20577"/>
          <ac:spMkLst>
            <pc:docMk/>
            <pc:sldMk cId="0" sldId="256"/>
            <ac:spMk id="2" creationId="{00000000-0000-0000-0000-000000000000}"/>
          </ac:spMkLst>
        </pc:spChg>
      </pc:sldChg>
      <pc:sldChg chg="del">
        <pc:chgData name="Danny Young" userId="cb0f4ce2-eb4f-479e-8e8f-3beb257e632f" providerId="ADAL" clId="{06A2AF5C-0F18-437D-8B33-816FB7AEE958}" dt="2018-01-10T02:28:56.595" v="1" actId="2696"/>
        <pc:sldMkLst>
          <pc:docMk/>
          <pc:sldMk cId="0" sldId="257"/>
        </pc:sldMkLst>
      </pc:sldChg>
      <pc:sldChg chg="del">
        <pc:chgData name="Danny Young" userId="cb0f4ce2-eb4f-479e-8e8f-3beb257e632f" providerId="ADAL" clId="{06A2AF5C-0F18-437D-8B33-816FB7AEE958}" dt="2018-01-10T02:28:56.752" v="2" actId="2696"/>
        <pc:sldMkLst>
          <pc:docMk/>
          <pc:sldMk cId="0" sldId="258"/>
        </pc:sldMkLst>
      </pc:sldChg>
      <pc:sldChg chg="del">
        <pc:chgData name="Danny Young" userId="cb0f4ce2-eb4f-479e-8e8f-3beb257e632f" providerId="ADAL" clId="{06A2AF5C-0F18-437D-8B33-816FB7AEE958}" dt="2018-01-10T02:28:57.127" v="5" actId="2696"/>
        <pc:sldMkLst>
          <pc:docMk/>
          <pc:sldMk cId="0" sldId="259"/>
        </pc:sldMkLst>
      </pc:sldChg>
      <pc:sldChg chg="del">
        <pc:chgData name="Danny Young" userId="cb0f4ce2-eb4f-479e-8e8f-3beb257e632f" providerId="ADAL" clId="{06A2AF5C-0F18-437D-8B33-816FB7AEE958}" dt="2018-01-10T02:28:56.877" v="3" actId="2696"/>
        <pc:sldMkLst>
          <pc:docMk/>
          <pc:sldMk cId="0" sldId="262"/>
        </pc:sldMkLst>
      </pc:sldChg>
      <pc:sldChg chg="del">
        <pc:chgData name="Danny Young" userId="cb0f4ce2-eb4f-479e-8e8f-3beb257e632f" providerId="ADAL" clId="{06A2AF5C-0F18-437D-8B33-816FB7AEE958}" dt="2018-01-10T02:28:57.365" v="7" actId="2696"/>
        <pc:sldMkLst>
          <pc:docMk/>
          <pc:sldMk cId="0" sldId="263"/>
        </pc:sldMkLst>
      </pc:sldChg>
      <pc:sldChg chg="del">
        <pc:chgData name="Danny Young" userId="cb0f4ce2-eb4f-479e-8e8f-3beb257e632f" providerId="ADAL" clId="{06A2AF5C-0F18-437D-8B33-816FB7AEE958}" dt="2018-01-10T02:28:56.955" v="4" actId="2696"/>
        <pc:sldMkLst>
          <pc:docMk/>
          <pc:sldMk cId="0" sldId="265"/>
        </pc:sldMkLst>
      </pc:sldChg>
      <pc:sldChg chg="del">
        <pc:chgData name="Danny Young" userId="cb0f4ce2-eb4f-479e-8e8f-3beb257e632f" providerId="ADAL" clId="{06A2AF5C-0F18-437D-8B33-816FB7AEE958}" dt="2018-01-10T02:28:57.267" v="6" actId="2696"/>
        <pc:sldMkLst>
          <pc:docMk/>
          <pc:sldMk cId="0" sldId="267"/>
        </pc:sldMkLst>
      </pc:sldChg>
      <pc:sldChg chg="del">
        <pc:chgData name="Danny Young" userId="cb0f4ce2-eb4f-479e-8e8f-3beb257e632f" providerId="ADAL" clId="{06A2AF5C-0F18-437D-8B33-816FB7AEE958}" dt="2018-01-10T02:28:57.459" v="9" actId="2696"/>
        <pc:sldMkLst>
          <pc:docMk/>
          <pc:sldMk cId="0" sldId="269"/>
        </pc:sldMkLst>
      </pc:sldChg>
      <pc:sldChg chg="del">
        <pc:chgData name="Danny Young" userId="cb0f4ce2-eb4f-479e-8e8f-3beb257e632f" providerId="ADAL" clId="{06A2AF5C-0F18-437D-8B33-816FB7AEE958}" dt="2018-01-10T02:28:57.428" v="8" actId="2696"/>
        <pc:sldMkLst>
          <pc:docMk/>
          <pc:sldMk cId="0" sldId="270"/>
        </pc:sldMkLst>
      </pc:sldChg>
      <pc:sldChg chg="del">
        <pc:chgData name="Danny Young" userId="cb0f4ce2-eb4f-479e-8e8f-3beb257e632f" providerId="ADAL" clId="{06A2AF5C-0F18-437D-8B33-816FB7AEE958}" dt="2018-01-10T02:28:56.470" v="0" actId="2696"/>
        <pc:sldMkLst>
          <pc:docMk/>
          <pc:sldMk cId="1793975589" sldId="271"/>
        </pc:sldMkLst>
      </pc:sldChg>
      <pc:sldChg chg="modSp add">
        <pc:chgData name="Danny Young" userId="cb0f4ce2-eb4f-479e-8e8f-3beb257e632f" providerId="ADAL" clId="{06A2AF5C-0F18-437D-8B33-816FB7AEE958}" dt="2018-01-10T02:50:23.746" v="22" actId="20577"/>
        <pc:sldMkLst>
          <pc:docMk/>
          <pc:sldMk cId="3784889073" sldId="273"/>
        </pc:sldMkLst>
        <pc:spChg chg="mod">
          <ac:chgData name="Danny Young" userId="cb0f4ce2-eb4f-479e-8e8f-3beb257e632f" providerId="ADAL" clId="{06A2AF5C-0F18-437D-8B33-816FB7AEE958}" dt="2018-01-10T02:50:23.746" v="22" actId="20577"/>
          <ac:spMkLst>
            <pc:docMk/>
            <pc:sldMk cId="3784889073" sldId="273"/>
            <ac:spMk id="2" creationId="{00000000-0000-0000-0000-000000000000}"/>
          </ac:spMkLst>
        </pc:spChg>
      </pc:sldChg>
      <pc:sldChg chg="add">
        <pc:chgData name="Danny Young" userId="cb0f4ce2-eb4f-479e-8e8f-3beb257e632f" providerId="ADAL" clId="{06A2AF5C-0F18-437D-8B33-816FB7AEE958}" dt="2018-01-10T02:30:29.890" v="21"/>
        <pc:sldMkLst>
          <pc:docMk/>
          <pc:sldMk cId="3374766851" sldId="274"/>
        </pc:sldMkLst>
      </pc:sldChg>
      <pc:sldChg chg="addSp delSp modSp add modAnim">
        <pc:chgData name="Danny Young" userId="cb0f4ce2-eb4f-479e-8e8f-3beb257e632f" providerId="ADAL" clId="{06A2AF5C-0F18-437D-8B33-816FB7AEE958}" dt="2018-01-10T05:03:29.807" v="163"/>
        <pc:sldMkLst>
          <pc:docMk/>
          <pc:sldMk cId="1720267618" sldId="275"/>
        </pc:sldMkLst>
        <pc:spChg chg="mod">
          <ac:chgData name="Danny Young" userId="cb0f4ce2-eb4f-479e-8e8f-3beb257e632f" providerId="ADAL" clId="{06A2AF5C-0F18-437D-8B33-816FB7AEE958}" dt="2018-01-10T02:50:48.106" v="37" actId="114"/>
          <ac:spMkLst>
            <pc:docMk/>
            <pc:sldMk cId="1720267618" sldId="275"/>
            <ac:spMk id="2" creationId="{00000000-0000-0000-0000-000000000000}"/>
          </ac:spMkLst>
        </pc:sp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24" creationId="{00000000-0000-0000-0000-000000000000}"/>
          </ac:graphicFrameMkLst>
        </pc:graphicFrameChg>
        <pc:graphicFrameChg chg="add del mod">
          <ac:chgData name="Danny Young" userId="cb0f4ce2-eb4f-479e-8e8f-3beb257e632f" providerId="ADAL" clId="{06A2AF5C-0F18-437D-8B33-816FB7AEE958}" dt="2018-01-10T04:59:30.282" v="92" actId="478"/>
          <ac:graphicFrameMkLst>
            <pc:docMk/>
            <pc:sldMk cId="1720267618" sldId="275"/>
            <ac:graphicFrameMk id="24" creationId="{9E83115B-F15C-4794-A949-934D694D45D9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25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2:22.048" v="135"/>
          <ac:graphicFrameMkLst>
            <pc:docMk/>
            <pc:sldMk cId="1720267618" sldId="275"/>
            <ac:graphicFrameMk id="25" creationId="{B0139EDD-1EAF-4F8F-9859-458DA4848DE0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26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2:27.563" v="137"/>
          <ac:graphicFrameMkLst>
            <pc:docMk/>
            <pc:sldMk cId="1720267618" sldId="275"/>
            <ac:graphicFrameMk id="26" creationId="{89A521EE-3BA0-4B86-867A-80D50E050851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27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2:33.806" v="139"/>
          <ac:graphicFrameMkLst>
            <pc:docMk/>
            <pc:sldMk cId="1720267618" sldId="275"/>
            <ac:graphicFrameMk id="27" creationId="{37053D42-C5BC-425F-84BB-BFCE7F82F112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28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2:55.645" v="145" actId="1076"/>
          <ac:graphicFrameMkLst>
            <pc:docMk/>
            <pc:sldMk cId="1720267618" sldId="275"/>
            <ac:graphicFrameMk id="28" creationId="{4448319C-7BD6-472C-A44F-817845421B6C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29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3:08.791" v="149" actId="1076"/>
          <ac:graphicFrameMkLst>
            <pc:docMk/>
            <pc:sldMk cId="1720267618" sldId="275"/>
            <ac:graphicFrameMk id="29" creationId="{4D7CDDE9-F7B4-4F7C-8B7C-C57D57889D48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30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3:13.010" v="152"/>
          <ac:graphicFrameMkLst>
            <pc:docMk/>
            <pc:sldMk cId="1720267618" sldId="275"/>
            <ac:graphicFrameMk id="30" creationId="{5D56CF37-FC70-4424-9414-933A42E53C18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31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3:27.729" v="161"/>
          <ac:graphicFrameMkLst>
            <pc:docMk/>
            <pc:sldMk cId="1720267618" sldId="275"/>
            <ac:graphicFrameMk id="31" creationId="{E176FB76-1C1F-433B-B8D3-B099BB8E86A1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32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3:29.807" v="163"/>
          <ac:graphicFrameMkLst>
            <pc:docMk/>
            <pc:sldMk cId="1720267618" sldId="275"/>
            <ac:graphicFrameMk id="32" creationId="{09169A91-C3CF-4EF7-9389-30FAA704920D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33" creationId="{00000000-0000-0000-0000-00000000000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3:19.385" v="157"/>
          <ac:graphicFrameMkLst>
            <pc:docMk/>
            <pc:sldMk cId="1720267618" sldId="275"/>
            <ac:graphicFrameMk id="33" creationId="{0D0DACF4-5EF7-4294-AC9E-10A9D49728B3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2:16.348" v="133"/>
          <ac:graphicFrameMkLst>
            <pc:docMk/>
            <pc:sldMk cId="1720267618" sldId="275"/>
            <ac:graphicFrameMk id="34" creationId="{591D2947-17C2-4EAD-B28E-605136B4BFE4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3:19.385" v="157"/>
          <ac:graphicFrameMkLst>
            <pc:docMk/>
            <pc:sldMk cId="1720267618" sldId="275"/>
            <ac:graphicFrameMk id="35" creationId="{104BD0AF-B301-46C5-8B0A-BC5E5C672565}"/>
          </ac:graphicFrameMkLst>
        </pc:graphicFrameChg>
        <pc:graphicFrameChg chg="del">
          <ac:chgData name="Danny Young" userId="cb0f4ce2-eb4f-479e-8e8f-3beb257e632f" providerId="ADAL" clId="{06A2AF5C-0F18-437D-8B33-816FB7AEE958}" dt="2018-01-10T02:52:16.272" v="76"/>
          <ac:graphicFrameMkLst>
            <pc:docMk/>
            <pc:sldMk cId="1720267618" sldId="275"/>
            <ac:graphicFrameMk id="8195" creationId="{00000000-0000-0000-0000-000000000000}"/>
          </ac:graphicFrameMkLst>
        </pc:graphicFrameChg>
      </pc:sldChg>
      <pc:sldChg chg="add">
        <pc:chgData name="Danny Young" userId="cb0f4ce2-eb4f-479e-8e8f-3beb257e632f" providerId="ADAL" clId="{06A2AF5C-0F18-437D-8B33-816FB7AEE958}" dt="2018-01-10T02:30:29.890" v="21"/>
        <pc:sldMkLst>
          <pc:docMk/>
          <pc:sldMk cId="1385105991" sldId="276"/>
        </pc:sldMkLst>
      </pc:sldChg>
      <pc:sldChg chg="addSp delSp modSp add modAnim">
        <pc:chgData name="Danny Young" userId="cb0f4ce2-eb4f-479e-8e8f-3beb257e632f" providerId="ADAL" clId="{06A2AF5C-0F18-437D-8B33-816FB7AEE958}" dt="2018-01-10T05:06:45.546" v="393" actId="1036"/>
        <pc:sldMkLst>
          <pc:docMk/>
          <pc:sldMk cId="3131062333" sldId="277"/>
        </pc:sldMkLst>
        <pc:spChg chg="mod">
          <ac:chgData name="Danny Young" userId="cb0f4ce2-eb4f-479e-8e8f-3beb257e632f" providerId="ADAL" clId="{06A2AF5C-0F18-437D-8B33-816FB7AEE958}" dt="2018-01-10T02:51:16.983" v="74" actId="27636"/>
          <ac:spMkLst>
            <pc:docMk/>
            <pc:sldMk cId="3131062333" sldId="277"/>
            <ac:spMk id="2" creationId="{7BFA4FAF-6265-4170-AAA2-75276ED2BDC4}"/>
          </ac:spMkLst>
        </pc:spChg>
        <pc:spChg chg="del">
          <ac:chgData name="Danny Young" userId="cb0f4ce2-eb4f-479e-8e8f-3beb257e632f" providerId="ADAL" clId="{06A2AF5C-0F18-437D-8B33-816FB7AEE958}" dt="2018-01-10T02:52:07.103" v="75" actId="478"/>
          <ac:spMkLst>
            <pc:docMk/>
            <pc:sldMk cId="3131062333" sldId="277"/>
            <ac:spMk id="3" creationId="{B87982A0-C60F-4914-926B-AC8BC09977BA}"/>
          </ac:spMkLst>
        </pc:spChg>
        <pc:graphicFrameChg chg="add mod">
          <ac:chgData name="Danny Young" userId="cb0f4ce2-eb4f-479e-8e8f-3beb257e632f" providerId="ADAL" clId="{06A2AF5C-0F18-437D-8B33-816FB7AEE958}" dt="2018-01-10T02:52:26.851" v="80"/>
          <ac:graphicFrameMkLst>
            <pc:docMk/>
            <pc:sldMk cId="3131062333" sldId="277"/>
            <ac:graphicFrameMk id="4" creationId="{8BDE908B-72BE-4D2B-9406-4FB2338837EE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5" creationId="{4DA0B7E4-1C45-4F41-8580-FDB2AD827421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6" creationId="{E9DD2A49-5CCE-4B41-A3EE-F72BC55C769F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7" creationId="{AF567919-C233-444B-96E7-D3F96701F333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8" creationId="{92146ADA-330B-4A34-9283-24532E26173C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9" creationId="{AF6681EC-672D-4437-A663-A01F0EC3EDF8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10" creationId="{A9E9C484-B821-4ED6-8959-B6FE40B936BA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11" creationId="{5DD1401E-D7BA-4191-B68D-C2844609AF27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12" creationId="{3E768C62-01FE-4302-8478-F47193885FA4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13" creationId="{1D498F8E-F6E6-4121-A47A-757698E5192C}"/>
          </ac:graphicFrameMkLst>
        </pc:graphicFrameChg>
        <pc:graphicFrameChg chg="add mod">
          <ac:chgData name="Danny Young" userId="cb0f4ce2-eb4f-479e-8e8f-3beb257e632f" providerId="ADAL" clId="{06A2AF5C-0F18-437D-8B33-816FB7AEE958}" dt="2018-01-10T02:52:21.788" v="78" actId="1076"/>
          <ac:graphicFrameMkLst>
            <pc:docMk/>
            <pc:sldMk cId="3131062333" sldId="277"/>
            <ac:graphicFrameMk id="14" creationId="{63562B48-04E6-4BCA-8D50-4606427E0F69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4:18.640" v="170"/>
          <ac:graphicFrameMkLst>
            <pc:docMk/>
            <pc:sldMk cId="3131062333" sldId="277"/>
            <ac:graphicFrameMk id="15" creationId="{BF414B2F-3A2B-412C-92B6-A704377C8D89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4:25.312" v="203" actId="1038"/>
          <ac:graphicFrameMkLst>
            <pc:docMk/>
            <pc:sldMk cId="3131062333" sldId="277"/>
            <ac:graphicFrameMk id="16" creationId="{D9CC58AE-47D6-44AF-A876-110B6293D5B8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4:39.236" v="259" actId="1037"/>
          <ac:graphicFrameMkLst>
            <pc:docMk/>
            <pc:sldMk cId="3131062333" sldId="277"/>
            <ac:graphicFrameMk id="17" creationId="{28B1F7A2-9111-4EC1-A79A-174B74EA944D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4:59.783" v="266" actId="1076"/>
          <ac:graphicFrameMkLst>
            <pc:docMk/>
            <pc:sldMk cId="3131062333" sldId="277"/>
            <ac:graphicFrameMk id="18" creationId="{EBDAAF7A-309B-4AE3-A67A-97B3A04AC16D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5:19.420" v="283" actId="1035"/>
          <ac:graphicFrameMkLst>
            <pc:docMk/>
            <pc:sldMk cId="3131062333" sldId="277"/>
            <ac:graphicFrameMk id="19" creationId="{EDEE2C97-F021-46D4-85F5-9054ABA2610E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5:31.016" v="288" actId="1076"/>
          <ac:graphicFrameMkLst>
            <pc:docMk/>
            <pc:sldMk cId="3131062333" sldId="277"/>
            <ac:graphicFrameMk id="20" creationId="{FCD497F9-C4C7-42C6-B5D1-1AB5CD97C2A8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5:41.595" v="340" actId="1038"/>
          <ac:graphicFrameMkLst>
            <pc:docMk/>
            <pc:sldMk cId="3131062333" sldId="277"/>
            <ac:graphicFrameMk id="21" creationId="{3303B219-2728-42CC-9BB4-04418ED91BDE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5:59.136" v="345" actId="1076"/>
          <ac:graphicFrameMkLst>
            <pc:docMk/>
            <pc:sldMk cId="3131062333" sldId="277"/>
            <ac:graphicFrameMk id="22" creationId="{582B1B8F-0944-4FBE-8036-5AD6FDFEC29B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6:10.538" v="349" actId="1076"/>
          <ac:graphicFrameMkLst>
            <pc:docMk/>
            <pc:sldMk cId="3131062333" sldId="277"/>
            <ac:graphicFrameMk id="23" creationId="{86E34410-71E2-4411-BF45-A265607D3470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6:20.965" v="357" actId="1036"/>
          <ac:graphicFrameMkLst>
            <pc:docMk/>
            <pc:sldMk cId="3131062333" sldId="277"/>
            <ac:graphicFrameMk id="24" creationId="{F739C0D5-37D8-4BDB-86F3-A965C6F5467A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6:30.730" v="362" actId="1076"/>
          <ac:graphicFrameMkLst>
            <pc:docMk/>
            <pc:sldMk cId="3131062333" sldId="277"/>
            <ac:graphicFrameMk id="25" creationId="{F938F2FB-61BB-4347-BE79-EAAAB00A4567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6:37.303" v="379" actId="1035"/>
          <ac:graphicFrameMkLst>
            <pc:docMk/>
            <pc:sldMk cId="3131062333" sldId="277"/>
            <ac:graphicFrameMk id="26" creationId="{42C1E2B0-2D23-46D1-BB62-548199C99A42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06:45.546" v="393" actId="1036"/>
          <ac:graphicFrameMkLst>
            <pc:docMk/>
            <pc:sldMk cId="3131062333" sldId="277"/>
            <ac:graphicFrameMk id="27" creationId="{9D9D53ED-D673-41BB-86E2-92B1FD0459BB}"/>
          </ac:graphicFrameMkLst>
        </pc:graphicFrameChg>
      </pc:sldChg>
      <pc:sldChg chg="addSp delSp modSp add addAnim delAnim modAnim">
        <pc:chgData name="Danny Young" userId="cb0f4ce2-eb4f-479e-8e8f-3beb257e632f" providerId="ADAL" clId="{06A2AF5C-0F18-437D-8B33-816FB7AEE958}" dt="2018-01-10T05:23:20.710" v="544" actId="1036"/>
        <pc:sldMkLst>
          <pc:docMk/>
          <pc:sldMk cId="3957224908" sldId="278"/>
        </pc:sldMkLst>
        <pc:spChg chg="mod">
          <ac:chgData name="Danny Young" userId="cb0f4ce2-eb4f-479e-8e8f-3beb257e632f" providerId="ADAL" clId="{06A2AF5C-0F18-437D-8B33-816FB7AEE958}" dt="2018-01-10T05:18:10.156" v="411" actId="27636"/>
          <ac:spMkLst>
            <pc:docMk/>
            <pc:sldMk cId="3957224908" sldId="278"/>
            <ac:spMk id="2" creationId="{43442F8F-E85B-44A6-B136-39A8271208AD}"/>
          </ac:spMkLst>
        </pc:spChg>
        <pc:spChg chg="del">
          <ac:chgData name="Danny Young" userId="cb0f4ce2-eb4f-479e-8e8f-3beb257e632f" providerId="ADAL" clId="{06A2AF5C-0F18-437D-8B33-816FB7AEE958}" dt="2018-01-10T05:18:11.434" v="412" actId="478"/>
          <ac:spMkLst>
            <pc:docMk/>
            <pc:sldMk cId="3957224908" sldId="278"/>
            <ac:spMk id="3" creationId="{1240E0EA-4A5A-4BE9-BB4C-9EAD051F1D7A}"/>
          </ac:spMkLst>
        </pc:spChg>
        <pc:spChg chg="add mod">
          <ac:chgData name="Danny Young" userId="cb0f4ce2-eb4f-479e-8e8f-3beb257e632f" providerId="ADAL" clId="{06A2AF5C-0F18-437D-8B33-816FB7AEE958}" dt="2018-01-10T05:20:54.640" v="469"/>
          <ac:spMkLst>
            <pc:docMk/>
            <pc:sldMk cId="3957224908" sldId="278"/>
            <ac:spMk id="6" creationId="{EE51B8B6-9B62-476F-9052-2FC394C24C89}"/>
          </ac:spMkLst>
        </pc:spChg>
        <pc:graphicFrameChg chg="add mod">
          <ac:chgData name="Danny Young" userId="cb0f4ce2-eb4f-479e-8e8f-3beb257e632f" providerId="ADAL" clId="{06A2AF5C-0F18-437D-8B33-816FB7AEE958}" dt="2018-01-10T05:19:28.014" v="429" actId="1035"/>
          <ac:graphicFrameMkLst>
            <pc:docMk/>
            <pc:sldMk cId="3957224908" sldId="278"/>
            <ac:graphicFrameMk id="4" creationId="{BECD8E50-1A12-4426-B4A0-C1F250F88315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0:22.688" v="439" actId="1076"/>
          <ac:graphicFrameMkLst>
            <pc:docMk/>
            <pc:sldMk cId="3957224908" sldId="278"/>
            <ac:graphicFrameMk id="5" creationId="{20D56C29-D5B7-4E78-ACCB-B6B3D2AF0975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1:18.089" v="473" actId="1076"/>
          <ac:graphicFrameMkLst>
            <pc:docMk/>
            <pc:sldMk cId="3957224908" sldId="278"/>
            <ac:graphicFrameMk id="7" creationId="{133724B2-1615-425F-8648-7197F97E2EBD}"/>
          </ac:graphicFrameMkLst>
        </pc:graphicFrameChg>
        <pc:graphicFrameChg chg="add del mod">
          <ac:chgData name="Danny Young" userId="cb0f4ce2-eb4f-479e-8e8f-3beb257e632f" providerId="ADAL" clId="{06A2AF5C-0F18-437D-8B33-816FB7AEE958}" dt="2018-01-10T05:22:14.783" v="480" actId="1076"/>
          <ac:graphicFrameMkLst>
            <pc:docMk/>
            <pc:sldMk cId="3957224908" sldId="278"/>
            <ac:graphicFrameMk id="8" creationId="{DBE334D6-A52A-4EF2-899D-E644437F4094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2:39.178" v="486" actId="1076"/>
          <ac:graphicFrameMkLst>
            <pc:docMk/>
            <pc:sldMk cId="3957224908" sldId="278"/>
            <ac:graphicFrameMk id="9" creationId="{84E21560-D24B-4619-A13E-5255AA346789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2:52.510" v="514" actId="1038"/>
          <ac:graphicFrameMkLst>
            <pc:docMk/>
            <pc:sldMk cId="3957224908" sldId="278"/>
            <ac:graphicFrameMk id="10" creationId="{249ABC1C-467C-4FF0-A5DE-B8DEEF8EBD19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3:04.523" v="521" actId="1076"/>
          <ac:graphicFrameMkLst>
            <pc:docMk/>
            <pc:sldMk cId="3957224908" sldId="278"/>
            <ac:graphicFrameMk id="11" creationId="{CE5B59EE-50A3-46F0-AE8F-1023F423C03A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3:13.101" v="529" actId="1036"/>
          <ac:graphicFrameMkLst>
            <pc:docMk/>
            <pc:sldMk cId="3957224908" sldId="278"/>
            <ac:graphicFrameMk id="12" creationId="{B24AB396-8086-4F4B-8E75-4945646F08E4}"/>
          </ac:graphicFrameMkLst>
        </pc:graphicFrameChg>
        <pc:graphicFrameChg chg="add mod">
          <ac:chgData name="Danny Young" userId="cb0f4ce2-eb4f-479e-8e8f-3beb257e632f" providerId="ADAL" clId="{06A2AF5C-0F18-437D-8B33-816FB7AEE958}" dt="2018-01-10T05:23:20.710" v="544" actId="1036"/>
          <ac:graphicFrameMkLst>
            <pc:docMk/>
            <pc:sldMk cId="3957224908" sldId="278"/>
            <ac:graphicFrameMk id="13" creationId="{8F2CD51C-816D-48CF-AADF-84CB009745EB}"/>
          </ac:graphicFrameMkLst>
        </pc:graphicFrame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18" Type="http://schemas.openxmlformats.org/officeDocument/2006/relationships/image" Target="../media/image19.wmf"/><Relationship Id="rId26" Type="http://schemas.openxmlformats.org/officeDocument/2006/relationships/image" Target="../media/image27.wmf"/><Relationship Id="rId3" Type="http://schemas.openxmlformats.org/officeDocument/2006/relationships/image" Target="../media/image4.wmf"/><Relationship Id="rId21" Type="http://schemas.openxmlformats.org/officeDocument/2006/relationships/image" Target="../media/image22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17" Type="http://schemas.openxmlformats.org/officeDocument/2006/relationships/image" Target="../media/image18.wmf"/><Relationship Id="rId25" Type="http://schemas.openxmlformats.org/officeDocument/2006/relationships/image" Target="../media/image26.wmf"/><Relationship Id="rId2" Type="http://schemas.openxmlformats.org/officeDocument/2006/relationships/image" Target="../media/image3.wmf"/><Relationship Id="rId16" Type="http://schemas.openxmlformats.org/officeDocument/2006/relationships/image" Target="../media/image17.wmf"/><Relationship Id="rId20" Type="http://schemas.openxmlformats.org/officeDocument/2006/relationships/image" Target="../media/image21.wmf"/><Relationship Id="rId29" Type="http://schemas.openxmlformats.org/officeDocument/2006/relationships/image" Target="../media/image30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24" Type="http://schemas.openxmlformats.org/officeDocument/2006/relationships/image" Target="../media/image25.wmf"/><Relationship Id="rId32" Type="http://schemas.openxmlformats.org/officeDocument/2006/relationships/image" Target="../media/image33.wmf"/><Relationship Id="rId5" Type="http://schemas.openxmlformats.org/officeDocument/2006/relationships/image" Target="../media/image6.wmf"/><Relationship Id="rId15" Type="http://schemas.openxmlformats.org/officeDocument/2006/relationships/image" Target="../media/image16.wmf"/><Relationship Id="rId23" Type="http://schemas.openxmlformats.org/officeDocument/2006/relationships/image" Target="../media/image24.wmf"/><Relationship Id="rId28" Type="http://schemas.openxmlformats.org/officeDocument/2006/relationships/image" Target="../media/image29.wmf"/><Relationship Id="rId10" Type="http://schemas.openxmlformats.org/officeDocument/2006/relationships/image" Target="../media/image11.wmf"/><Relationship Id="rId19" Type="http://schemas.openxmlformats.org/officeDocument/2006/relationships/image" Target="../media/image20.wmf"/><Relationship Id="rId31" Type="http://schemas.openxmlformats.org/officeDocument/2006/relationships/image" Target="../media/image32.wmf"/><Relationship Id="rId4" Type="http://schemas.openxmlformats.org/officeDocument/2006/relationships/image" Target="../media/image5.wmf"/><Relationship Id="rId9" Type="http://schemas.openxmlformats.org/officeDocument/2006/relationships/image" Target="../media/image10.wmf"/><Relationship Id="rId14" Type="http://schemas.openxmlformats.org/officeDocument/2006/relationships/image" Target="../media/image15.wmf"/><Relationship Id="rId22" Type="http://schemas.openxmlformats.org/officeDocument/2006/relationships/image" Target="../media/image23.wmf"/><Relationship Id="rId27" Type="http://schemas.openxmlformats.org/officeDocument/2006/relationships/image" Target="../media/image28.wmf"/><Relationship Id="rId30" Type="http://schemas.openxmlformats.org/officeDocument/2006/relationships/image" Target="../media/image3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image" Target="../media/image46.wmf"/><Relationship Id="rId18" Type="http://schemas.openxmlformats.org/officeDocument/2006/relationships/image" Target="../media/image51.wmf"/><Relationship Id="rId26" Type="http://schemas.openxmlformats.org/officeDocument/2006/relationships/image" Target="../media/image59.wmf"/><Relationship Id="rId3" Type="http://schemas.openxmlformats.org/officeDocument/2006/relationships/image" Target="../media/image36.wmf"/><Relationship Id="rId21" Type="http://schemas.openxmlformats.org/officeDocument/2006/relationships/image" Target="../media/image54.wmf"/><Relationship Id="rId7" Type="http://schemas.openxmlformats.org/officeDocument/2006/relationships/image" Target="../media/image40.wmf"/><Relationship Id="rId12" Type="http://schemas.openxmlformats.org/officeDocument/2006/relationships/image" Target="../media/image45.wmf"/><Relationship Id="rId17" Type="http://schemas.openxmlformats.org/officeDocument/2006/relationships/image" Target="../media/image50.wmf"/><Relationship Id="rId25" Type="http://schemas.openxmlformats.org/officeDocument/2006/relationships/image" Target="../media/image58.wmf"/><Relationship Id="rId2" Type="http://schemas.openxmlformats.org/officeDocument/2006/relationships/image" Target="../media/image35.wmf"/><Relationship Id="rId16" Type="http://schemas.openxmlformats.org/officeDocument/2006/relationships/image" Target="../media/image49.wmf"/><Relationship Id="rId20" Type="http://schemas.openxmlformats.org/officeDocument/2006/relationships/image" Target="../media/image53.wmf"/><Relationship Id="rId29" Type="http://schemas.openxmlformats.org/officeDocument/2006/relationships/image" Target="../media/image62.wmf"/><Relationship Id="rId1" Type="http://schemas.openxmlformats.org/officeDocument/2006/relationships/image" Target="../media/image34.wmf"/><Relationship Id="rId6" Type="http://schemas.openxmlformats.org/officeDocument/2006/relationships/image" Target="../media/image39.wmf"/><Relationship Id="rId11" Type="http://schemas.openxmlformats.org/officeDocument/2006/relationships/image" Target="../media/image44.wmf"/><Relationship Id="rId24" Type="http://schemas.openxmlformats.org/officeDocument/2006/relationships/image" Target="../media/image57.wmf"/><Relationship Id="rId5" Type="http://schemas.openxmlformats.org/officeDocument/2006/relationships/image" Target="../media/image38.wmf"/><Relationship Id="rId15" Type="http://schemas.openxmlformats.org/officeDocument/2006/relationships/image" Target="../media/image48.wmf"/><Relationship Id="rId23" Type="http://schemas.openxmlformats.org/officeDocument/2006/relationships/image" Target="../media/image56.wmf"/><Relationship Id="rId28" Type="http://schemas.openxmlformats.org/officeDocument/2006/relationships/image" Target="../media/image61.wmf"/><Relationship Id="rId10" Type="http://schemas.openxmlformats.org/officeDocument/2006/relationships/image" Target="../media/image43.wmf"/><Relationship Id="rId19" Type="http://schemas.openxmlformats.org/officeDocument/2006/relationships/image" Target="../media/image52.wmf"/><Relationship Id="rId4" Type="http://schemas.openxmlformats.org/officeDocument/2006/relationships/image" Target="../media/image37.wmf"/><Relationship Id="rId9" Type="http://schemas.openxmlformats.org/officeDocument/2006/relationships/image" Target="../media/image42.wmf"/><Relationship Id="rId14" Type="http://schemas.openxmlformats.org/officeDocument/2006/relationships/image" Target="../media/image47.wmf"/><Relationship Id="rId22" Type="http://schemas.openxmlformats.org/officeDocument/2006/relationships/image" Target="../media/image55.wmf"/><Relationship Id="rId27" Type="http://schemas.openxmlformats.org/officeDocument/2006/relationships/image" Target="../media/image60.wmf"/><Relationship Id="rId30" Type="http://schemas.openxmlformats.org/officeDocument/2006/relationships/image" Target="../media/image63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0.wmf"/><Relationship Id="rId3" Type="http://schemas.openxmlformats.org/officeDocument/2006/relationships/image" Target="../media/image46.wmf"/><Relationship Id="rId7" Type="http://schemas.openxmlformats.org/officeDocument/2006/relationships/image" Target="../media/image69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8.wmf"/><Relationship Id="rId5" Type="http://schemas.openxmlformats.org/officeDocument/2006/relationships/image" Target="../media/image67.wmf"/><Relationship Id="rId4" Type="http://schemas.openxmlformats.org/officeDocument/2006/relationships/image" Target="../media/image66.wmf"/><Relationship Id="rId9" Type="http://schemas.openxmlformats.org/officeDocument/2006/relationships/image" Target="../media/image71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4.wmf"/><Relationship Id="rId18" Type="http://schemas.openxmlformats.org/officeDocument/2006/relationships/image" Target="../media/image89.wmf"/><Relationship Id="rId3" Type="http://schemas.openxmlformats.org/officeDocument/2006/relationships/image" Target="../media/image74.wmf"/><Relationship Id="rId21" Type="http://schemas.openxmlformats.org/officeDocument/2006/relationships/image" Target="../media/image92.wmf"/><Relationship Id="rId7" Type="http://schemas.openxmlformats.org/officeDocument/2006/relationships/image" Target="../media/image78.wmf"/><Relationship Id="rId12" Type="http://schemas.openxmlformats.org/officeDocument/2006/relationships/image" Target="../media/image83.wmf"/><Relationship Id="rId17" Type="http://schemas.openxmlformats.org/officeDocument/2006/relationships/image" Target="../media/image88.wmf"/><Relationship Id="rId2" Type="http://schemas.openxmlformats.org/officeDocument/2006/relationships/image" Target="../media/image73.wmf"/><Relationship Id="rId16" Type="http://schemas.openxmlformats.org/officeDocument/2006/relationships/image" Target="../media/image87.wmf"/><Relationship Id="rId20" Type="http://schemas.openxmlformats.org/officeDocument/2006/relationships/image" Target="../media/image91.wmf"/><Relationship Id="rId1" Type="http://schemas.openxmlformats.org/officeDocument/2006/relationships/image" Target="../media/image72.wmf"/><Relationship Id="rId6" Type="http://schemas.openxmlformats.org/officeDocument/2006/relationships/image" Target="../media/image77.wmf"/><Relationship Id="rId11" Type="http://schemas.openxmlformats.org/officeDocument/2006/relationships/image" Target="../media/image82.wmf"/><Relationship Id="rId5" Type="http://schemas.openxmlformats.org/officeDocument/2006/relationships/image" Target="../media/image76.wmf"/><Relationship Id="rId15" Type="http://schemas.openxmlformats.org/officeDocument/2006/relationships/image" Target="../media/image86.wmf"/><Relationship Id="rId23" Type="http://schemas.openxmlformats.org/officeDocument/2006/relationships/image" Target="../media/image94.wmf"/><Relationship Id="rId10" Type="http://schemas.openxmlformats.org/officeDocument/2006/relationships/image" Target="../media/image81.wmf"/><Relationship Id="rId19" Type="http://schemas.openxmlformats.org/officeDocument/2006/relationships/image" Target="../media/image90.wmf"/><Relationship Id="rId4" Type="http://schemas.openxmlformats.org/officeDocument/2006/relationships/image" Target="../media/image75.wmf"/><Relationship Id="rId9" Type="http://schemas.openxmlformats.org/officeDocument/2006/relationships/image" Target="../media/image80.wmf"/><Relationship Id="rId14" Type="http://schemas.openxmlformats.org/officeDocument/2006/relationships/image" Target="../media/image85.wmf"/><Relationship Id="rId22" Type="http://schemas.openxmlformats.org/officeDocument/2006/relationships/image" Target="../media/image93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2.wmf"/><Relationship Id="rId13" Type="http://schemas.openxmlformats.org/officeDocument/2006/relationships/image" Target="../media/image107.wmf"/><Relationship Id="rId18" Type="http://schemas.openxmlformats.org/officeDocument/2006/relationships/image" Target="../media/image112.wmf"/><Relationship Id="rId3" Type="http://schemas.openxmlformats.org/officeDocument/2006/relationships/image" Target="../media/image97.wmf"/><Relationship Id="rId21" Type="http://schemas.openxmlformats.org/officeDocument/2006/relationships/image" Target="../media/image115.wmf"/><Relationship Id="rId7" Type="http://schemas.openxmlformats.org/officeDocument/2006/relationships/image" Target="../media/image101.wmf"/><Relationship Id="rId12" Type="http://schemas.openxmlformats.org/officeDocument/2006/relationships/image" Target="../media/image106.wmf"/><Relationship Id="rId17" Type="http://schemas.openxmlformats.org/officeDocument/2006/relationships/image" Target="../media/image111.wmf"/><Relationship Id="rId2" Type="http://schemas.openxmlformats.org/officeDocument/2006/relationships/image" Target="../media/image96.wmf"/><Relationship Id="rId16" Type="http://schemas.openxmlformats.org/officeDocument/2006/relationships/image" Target="../media/image110.wmf"/><Relationship Id="rId20" Type="http://schemas.openxmlformats.org/officeDocument/2006/relationships/image" Target="../media/image114.wmf"/><Relationship Id="rId1" Type="http://schemas.openxmlformats.org/officeDocument/2006/relationships/image" Target="../media/image95.wmf"/><Relationship Id="rId6" Type="http://schemas.openxmlformats.org/officeDocument/2006/relationships/image" Target="../media/image100.wmf"/><Relationship Id="rId11" Type="http://schemas.openxmlformats.org/officeDocument/2006/relationships/image" Target="../media/image105.wmf"/><Relationship Id="rId24" Type="http://schemas.openxmlformats.org/officeDocument/2006/relationships/image" Target="../media/image118.wmf"/><Relationship Id="rId5" Type="http://schemas.openxmlformats.org/officeDocument/2006/relationships/image" Target="../media/image99.wmf"/><Relationship Id="rId15" Type="http://schemas.openxmlformats.org/officeDocument/2006/relationships/image" Target="../media/image109.wmf"/><Relationship Id="rId23" Type="http://schemas.openxmlformats.org/officeDocument/2006/relationships/image" Target="../media/image117.wmf"/><Relationship Id="rId10" Type="http://schemas.openxmlformats.org/officeDocument/2006/relationships/image" Target="../media/image104.wmf"/><Relationship Id="rId19" Type="http://schemas.openxmlformats.org/officeDocument/2006/relationships/image" Target="../media/image113.wmf"/><Relationship Id="rId4" Type="http://schemas.openxmlformats.org/officeDocument/2006/relationships/image" Target="../media/image98.wmf"/><Relationship Id="rId9" Type="http://schemas.openxmlformats.org/officeDocument/2006/relationships/image" Target="../media/image103.wmf"/><Relationship Id="rId14" Type="http://schemas.openxmlformats.org/officeDocument/2006/relationships/image" Target="../media/image108.wmf"/><Relationship Id="rId22" Type="http://schemas.openxmlformats.org/officeDocument/2006/relationships/image" Target="../media/image116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6.wmf"/><Relationship Id="rId3" Type="http://schemas.openxmlformats.org/officeDocument/2006/relationships/image" Target="../media/image121.wmf"/><Relationship Id="rId7" Type="http://schemas.openxmlformats.org/officeDocument/2006/relationships/image" Target="../media/image125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Relationship Id="rId6" Type="http://schemas.openxmlformats.org/officeDocument/2006/relationships/image" Target="../media/image124.wmf"/><Relationship Id="rId5" Type="http://schemas.openxmlformats.org/officeDocument/2006/relationships/image" Target="../media/image123.wmf"/><Relationship Id="rId4" Type="http://schemas.openxmlformats.org/officeDocument/2006/relationships/image" Target="../media/image122.wmf"/><Relationship Id="rId9" Type="http://schemas.openxmlformats.org/officeDocument/2006/relationships/image" Target="../media/image127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image" Target="../media/image140.wmf"/><Relationship Id="rId18" Type="http://schemas.openxmlformats.org/officeDocument/2006/relationships/image" Target="../media/image145.wmf"/><Relationship Id="rId3" Type="http://schemas.openxmlformats.org/officeDocument/2006/relationships/image" Target="../media/image130.wmf"/><Relationship Id="rId7" Type="http://schemas.openxmlformats.org/officeDocument/2006/relationships/image" Target="../media/image134.wmf"/><Relationship Id="rId12" Type="http://schemas.openxmlformats.org/officeDocument/2006/relationships/image" Target="../media/image139.wmf"/><Relationship Id="rId17" Type="http://schemas.openxmlformats.org/officeDocument/2006/relationships/image" Target="../media/image144.wmf"/><Relationship Id="rId2" Type="http://schemas.openxmlformats.org/officeDocument/2006/relationships/image" Target="../media/image129.wmf"/><Relationship Id="rId16" Type="http://schemas.openxmlformats.org/officeDocument/2006/relationships/image" Target="../media/image143.wmf"/><Relationship Id="rId20" Type="http://schemas.openxmlformats.org/officeDocument/2006/relationships/image" Target="../media/image147.wmf"/><Relationship Id="rId1" Type="http://schemas.openxmlformats.org/officeDocument/2006/relationships/image" Target="../media/image128.wmf"/><Relationship Id="rId6" Type="http://schemas.openxmlformats.org/officeDocument/2006/relationships/image" Target="../media/image133.wmf"/><Relationship Id="rId11" Type="http://schemas.openxmlformats.org/officeDocument/2006/relationships/image" Target="../media/image138.wmf"/><Relationship Id="rId5" Type="http://schemas.openxmlformats.org/officeDocument/2006/relationships/image" Target="../media/image132.wmf"/><Relationship Id="rId15" Type="http://schemas.openxmlformats.org/officeDocument/2006/relationships/image" Target="../media/image142.wmf"/><Relationship Id="rId10" Type="http://schemas.openxmlformats.org/officeDocument/2006/relationships/image" Target="../media/image137.wmf"/><Relationship Id="rId19" Type="http://schemas.openxmlformats.org/officeDocument/2006/relationships/image" Target="../media/image146.wmf"/><Relationship Id="rId4" Type="http://schemas.openxmlformats.org/officeDocument/2006/relationships/image" Target="../media/image131.wmf"/><Relationship Id="rId9" Type="http://schemas.openxmlformats.org/officeDocument/2006/relationships/image" Target="../media/image136.wmf"/><Relationship Id="rId14" Type="http://schemas.openxmlformats.org/officeDocument/2006/relationships/image" Target="../media/image14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E374CA-675F-420F-9C6E-6A2E0F0D8DC7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C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C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A37863B-07AA-42A2-B337-6932A3349154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662256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CA" altLang="en-US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2F5BFD-88B3-451A-A493-82B1EAA24FDF}" type="slidenum">
              <a:rPr lang="en-CA" altLang="en-US"/>
              <a:pPr>
                <a:spcBef>
                  <a:spcPct val="0"/>
                </a:spcBef>
              </a:pPr>
              <a:t>1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9398453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24260B-06BC-4641-B61E-A77D0FEEB02A}" type="slidenum">
              <a:rPr lang="en-CA" smtClean="0">
                <a:latin typeface="Arial" pitchFamily="34" charset="0"/>
              </a:rPr>
              <a:pPr/>
              <a:t>2</a:t>
            </a:fld>
            <a:endParaRPr lang="en-CA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2522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C07EF65-B0A0-41E9-BF26-DE2AD36D15A0}" type="slidenum">
              <a:rPr lang="en-CA" smtClean="0">
                <a:latin typeface="Arial" pitchFamily="34" charset="0"/>
              </a:rPr>
              <a:pPr/>
              <a:t>3</a:t>
            </a:fld>
            <a:endParaRPr lang="en-CA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0114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CA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FF687E5-2CDE-4E20-9B2C-68471F5B2C6D}" type="slidenum">
              <a:rPr lang="en-CA" smtClean="0">
                <a:latin typeface="Arial" pitchFamily="34" charset="0"/>
              </a:rPr>
              <a:pPr/>
              <a:t>4</a:t>
            </a:fld>
            <a:endParaRPr lang="en-CA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94259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8E3AA7-EDC9-48F5-9C2D-C2256A1F6A7F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2017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250173-E7D1-41CD-82C6-1C1BE483F9B3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205065-8B5C-4798-A013-1B0DE41A1C6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88603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38D11-1D05-41B5-862A-251D87B97DA4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E19FDD-ACA0-4F6B-B5E6-900F3AABA8C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8011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5D590-C4AB-4FDC-98E0-FF553A6AB751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1C7164-BE6E-4CC5-8A71-6C4F69D8D3D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400002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C23E6B25-6462-45A8-99BB-3A65C8DA99EC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082C7F6-F5AD-4A93-B7AC-29B73E60A8AD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41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7F5011-02C7-4B3F-B687-2930E923B68A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219B26-530C-46B0-9844-216E2E807DE7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164695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76D68-BB7C-4D30-95B0-682A11CE706A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3F54A-90BD-4F48-96C4-BA309FDDD6FE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39231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1CA116-1D7A-4881-82F1-D4764EB4EFD7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B9EB9-9526-4B1C-A9D9-2DF03CC7DCF5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189333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EAE103-5C3E-4D47-B248-1DEA105F2122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5A1D684-1D9C-4779-896E-FF45715DF8B0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32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CA33EE-276B-417E-A21A-C51F924B3700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F9D7A-C422-41A4-9001-F08DA44D5F13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1901447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Straight Connector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1" name="Oval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20A8B6F-0083-4DC2-A256-26637C164983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600DB90-F621-499B-89AC-A2D1FD1A346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58435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1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8" name="Rectangle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2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D081CC0-F410-47C1-B17C-470D78398676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49762AE-D75A-427A-BA79-8223C1043F9B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80273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45072FE3-AF24-41FA-BB11-A5187F4B89CE}" type="datetimeFigureOut">
              <a:rPr lang="en-US"/>
              <a:pPr>
                <a:defRPr/>
              </a:pPr>
              <a:t>10/15/2020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32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400" b="1" smtClean="0">
                <a:solidFill>
                  <a:srgbClr val="FFFFFF"/>
                </a:solidFill>
                <a:latin typeface="Century Schoolbook" panose="02040604050505020304" pitchFamily="18" charset="0"/>
              </a:defRPr>
            </a:lvl1pPr>
          </a:lstStyle>
          <a:p>
            <a:pPr>
              <a:defRPr/>
            </a:pPr>
            <a:fld id="{DCC72F8D-2354-4E02-8775-359E962F6AA9}" type="slidenum">
              <a:rPr lang="en-CA" altLang="en-US"/>
              <a:pPr>
                <a:defRPr/>
              </a:pPr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0" r:id="rId1"/>
    <p:sldLayoutId id="2147483871" r:id="rId2"/>
    <p:sldLayoutId id="2147483872" r:id="rId3"/>
    <p:sldLayoutId id="2147483865" r:id="rId4"/>
    <p:sldLayoutId id="2147483866" r:id="rId5"/>
    <p:sldLayoutId id="2147483873" r:id="rId6"/>
    <p:sldLayoutId id="2147483867" r:id="rId7"/>
    <p:sldLayoutId id="2147483874" r:id="rId8"/>
    <p:sldLayoutId id="2147483875" r:id="rId9"/>
    <p:sldLayoutId id="2147483868" r:id="rId10"/>
    <p:sldLayoutId id="214748386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anose="05000000000000000000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image" Target="../media/image12.wmf"/><Relationship Id="rId39" Type="http://schemas.openxmlformats.org/officeDocument/2006/relationships/oleObject" Target="../embeddings/oleObject18.bin"/><Relationship Id="rId21" Type="http://schemas.openxmlformats.org/officeDocument/2006/relationships/oleObject" Target="../embeddings/oleObject9.bin"/><Relationship Id="rId34" Type="http://schemas.openxmlformats.org/officeDocument/2006/relationships/image" Target="../media/image16.wmf"/><Relationship Id="rId42" Type="http://schemas.openxmlformats.org/officeDocument/2006/relationships/image" Target="../media/image20.wmf"/><Relationship Id="rId47" Type="http://schemas.openxmlformats.org/officeDocument/2006/relationships/oleObject" Target="../embeddings/oleObject22.bin"/><Relationship Id="rId50" Type="http://schemas.openxmlformats.org/officeDocument/2006/relationships/image" Target="../media/image24.wmf"/><Relationship Id="rId55" Type="http://schemas.openxmlformats.org/officeDocument/2006/relationships/oleObject" Target="../embeddings/oleObject26.bin"/><Relationship Id="rId63" Type="http://schemas.openxmlformats.org/officeDocument/2006/relationships/oleObject" Target="../embeddings/oleObject30.bin"/><Relationship Id="rId68" Type="http://schemas.openxmlformats.org/officeDocument/2006/relationships/image" Target="../media/image33.wmf"/><Relationship Id="rId7" Type="http://schemas.openxmlformats.org/officeDocument/2006/relationships/image" Target="../media/image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9" Type="http://schemas.openxmlformats.org/officeDocument/2006/relationships/oleObject" Target="../embeddings/oleObject13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image" Target="../media/image11.wmf"/><Relationship Id="rId32" Type="http://schemas.openxmlformats.org/officeDocument/2006/relationships/image" Target="../media/image15.wmf"/><Relationship Id="rId37" Type="http://schemas.openxmlformats.org/officeDocument/2006/relationships/oleObject" Target="../embeddings/oleObject17.bin"/><Relationship Id="rId40" Type="http://schemas.openxmlformats.org/officeDocument/2006/relationships/image" Target="../media/image19.wmf"/><Relationship Id="rId45" Type="http://schemas.openxmlformats.org/officeDocument/2006/relationships/oleObject" Target="../embeddings/oleObject21.bin"/><Relationship Id="rId53" Type="http://schemas.openxmlformats.org/officeDocument/2006/relationships/oleObject" Target="../embeddings/oleObject25.bin"/><Relationship Id="rId58" Type="http://schemas.openxmlformats.org/officeDocument/2006/relationships/image" Target="../media/image28.wmf"/><Relationship Id="rId66" Type="http://schemas.openxmlformats.org/officeDocument/2006/relationships/image" Target="../media/image32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oleObject" Target="../embeddings/oleObject10.bin"/><Relationship Id="rId28" Type="http://schemas.openxmlformats.org/officeDocument/2006/relationships/image" Target="../media/image13.wmf"/><Relationship Id="rId36" Type="http://schemas.openxmlformats.org/officeDocument/2006/relationships/image" Target="../media/image17.wmf"/><Relationship Id="rId49" Type="http://schemas.openxmlformats.org/officeDocument/2006/relationships/oleObject" Target="../embeddings/oleObject23.bin"/><Relationship Id="rId57" Type="http://schemas.openxmlformats.org/officeDocument/2006/relationships/oleObject" Target="../embeddings/oleObject27.bin"/><Relationship Id="rId61" Type="http://schemas.openxmlformats.org/officeDocument/2006/relationships/oleObject" Target="../embeddings/oleObject29.bin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31" Type="http://schemas.openxmlformats.org/officeDocument/2006/relationships/oleObject" Target="../embeddings/oleObject14.bin"/><Relationship Id="rId44" Type="http://schemas.openxmlformats.org/officeDocument/2006/relationships/image" Target="../media/image21.wmf"/><Relationship Id="rId52" Type="http://schemas.openxmlformats.org/officeDocument/2006/relationships/image" Target="../media/image25.wmf"/><Relationship Id="rId60" Type="http://schemas.openxmlformats.org/officeDocument/2006/relationships/image" Target="../media/image29.wmf"/><Relationship Id="rId65" Type="http://schemas.openxmlformats.org/officeDocument/2006/relationships/oleObject" Target="../embeddings/oleObject31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2.bin"/><Relationship Id="rId30" Type="http://schemas.openxmlformats.org/officeDocument/2006/relationships/image" Target="../media/image14.wmf"/><Relationship Id="rId35" Type="http://schemas.openxmlformats.org/officeDocument/2006/relationships/oleObject" Target="../embeddings/oleObject16.bin"/><Relationship Id="rId43" Type="http://schemas.openxmlformats.org/officeDocument/2006/relationships/oleObject" Target="../embeddings/oleObject20.bin"/><Relationship Id="rId48" Type="http://schemas.openxmlformats.org/officeDocument/2006/relationships/image" Target="../media/image23.wmf"/><Relationship Id="rId56" Type="http://schemas.openxmlformats.org/officeDocument/2006/relationships/image" Target="../media/image27.wmf"/><Relationship Id="rId64" Type="http://schemas.openxmlformats.org/officeDocument/2006/relationships/image" Target="../media/image31.wmf"/><Relationship Id="rId8" Type="http://schemas.openxmlformats.org/officeDocument/2006/relationships/oleObject" Target="../embeddings/oleObject3.bin"/><Relationship Id="rId51" Type="http://schemas.openxmlformats.org/officeDocument/2006/relationships/oleObject" Target="../embeddings/oleObject24.bin"/><Relationship Id="rId3" Type="http://schemas.openxmlformats.org/officeDocument/2006/relationships/notesSlide" Target="../notesSlides/notesSlide2.xml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oleObject" Target="../embeddings/oleObject11.bin"/><Relationship Id="rId33" Type="http://schemas.openxmlformats.org/officeDocument/2006/relationships/oleObject" Target="../embeddings/oleObject15.bin"/><Relationship Id="rId38" Type="http://schemas.openxmlformats.org/officeDocument/2006/relationships/image" Target="../media/image18.wmf"/><Relationship Id="rId46" Type="http://schemas.openxmlformats.org/officeDocument/2006/relationships/image" Target="../media/image22.wmf"/><Relationship Id="rId59" Type="http://schemas.openxmlformats.org/officeDocument/2006/relationships/oleObject" Target="../embeddings/oleObject28.bin"/><Relationship Id="rId67" Type="http://schemas.openxmlformats.org/officeDocument/2006/relationships/oleObject" Target="../embeddings/oleObject32.bin"/><Relationship Id="rId20" Type="http://schemas.openxmlformats.org/officeDocument/2006/relationships/hyperlink" Target="http://www.bcmath.ca/" TargetMode="External"/><Relationship Id="rId41" Type="http://schemas.openxmlformats.org/officeDocument/2006/relationships/oleObject" Target="../embeddings/oleObject19.bin"/><Relationship Id="rId54" Type="http://schemas.openxmlformats.org/officeDocument/2006/relationships/image" Target="../media/image26.wmf"/><Relationship Id="rId62" Type="http://schemas.openxmlformats.org/officeDocument/2006/relationships/image" Target="../media/image30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image" Target="../media/image38.wmf"/><Relationship Id="rId18" Type="http://schemas.openxmlformats.org/officeDocument/2006/relationships/image" Target="../media/image40.wmf"/><Relationship Id="rId26" Type="http://schemas.openxmlformats.org/officeDocument/2006/relationships/image" Target="../media/image44.wmf"/><Relationship Id="rId39" Type="http://schemas.openxmlformats.org/officeDocument/2006/relationships/image" Target="../media/image50.wmf"/><Relationship Id="rId21" Type="http://schemas.openxmlformats.org/officeDocument/2006/relationships/oleObject" Target="../embeddings/oleObject42.bin"/><Relationship Id="rId34" Type="http://schemas.openxmlformats.org/officeDocument/2006/relationships/image" Target="../media/image48.wmf"/><Relationship Id="rId42" Type="http://schemas.openxmlformats.org/officeDocument/2006/relationships/oleObject" Target="../embeddings/oleObject53.bin"/><Relationship Id="rId47" Type="http://schemas.openxmlformats.org/officeDocument/2006/relationships/oleObject" Target="../embeddings/oleObject55.bin"/><Relationship Id="rId50" Type="http://schemas.openxmlformats.org/officeDocument/2006/relationships/image" Target="../media/image55.wmf"/><Relationship Id="rId55" Type="http://schemas.openxmlformats.org/officeDocument/2006/relationships/oleObject" Target="../embeddings/oleObject59.bin"/><Relationship Id="rId63" Type="http://schemas.openxmlformats.org/officeDocument/2006/relationships/oleObject" Target="../embeddings/oleObject63.bin"/><Relationship Id="rId7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9.wmf"/><Relationship Id="rId20" Type="http://schemas.openxmlformats.org/officeDocument/2006/relationships/image" Target="../media/image41.wmf"/><Relationship Id="rId29" Type="http://schemas.openxmlformats.org/officeDocument/2006/relationships/oleObject" Target="../embeddings/oleObject46.bin"/><Relationship Id="rId41" Type="http://schemas.openxmlformats.org/officeDocument/2006/relationships/image" Target="../media/image51.wmf"/><Relationship Id="rId54" Type="http://schemas.openxmlformats.org/officeDocument/2006/relationships/image" Target="../media/image57.wmf"/><Relationship Id="rId62" Type="http://schemas.openxmlformats.org/officeDocument/2006/relationships/image" Target="../media/image61.wmf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wmf"/><Relationship Id="rId24" Type="http://schemas.openxmlformats.org/officeDocument/2006/relationships/image" Target="../media/image43.wmf"/><Relationship Id="rId32" Type="http://schemas.openxmlformats.org/officeDocument/2006/relationships/image" Target="../media/image47.wmf"/><Relationship Id="rId37" Type="http://schemas.openxmlformats.org/officeDocument/2006/relationships/oleObject" Target="../embeddings/oleObject50.bin"/><Relationship Id="rId40" Type="http://schemas.openxmlformats.org/officeDocument/2006/relationships/oleObject" Target="../embeddings/oleObject52.bin"/><Relationship Id="rId45" Type="http://schemas.openxmlformats.org/officeDocument/2006/relationships/oleObject" Target="../embeddings/oleObject54.bin"/><Relationship Id="rId53" Type="http://schemas.openxmlformats.org/officeDocument/2006/relationships/oleObject" Target="../embeddings/oleObject58.bin"/><Relationship Id="rId58" Type="http://schemas.openxmlformats.org/officeDocument/2006/relationships/image" Target="../media/image59.wmf"/><Relationship Id="rId66" Type="http://schemas.openxmlformats.org/officeDocument/2006/relationships/image" Target="../media/image63.wmf"/><Relationship Id="rId5" Type="http://schemas.openxmlformats.org/officeDocument/2006/relationships/image" Target="../media/image34.wmf"/><Relationship Id="rId15" Type="http://schemas.openxmlformats.org/officeDocument/2006/relationships/oleObject" Target="../embeddings/oleObject39.bin"/><Relationship Id="rId23" Type="http://schemas.openxmlformats.org/officeDocument/2006/relationships/oleObject" Target="../embeddings/oleObject43.bin"/><Relationship Id="rId28" Type="http://schemas.openxmlformats.org/officeDocument/2006/relationships/image" Target="../media/image45.wmf"/><Relationship Id="rId36" Type="http://schemas.openxmlformats.org/officeDocument/2006/relationships/image" Target="../media/image49.wmf"/><Relationship Id="rId49" Type="http://schemas.openxmlformats.org/officeDocument/2006/relationships/oleObject" Target="../embeddings/oleObject56.bin"/><Relationship Id="rId57" Type="http://schemas.openxmlformats.org/officeDocument/2006/relationships/oleObject" Target="../embeddings/oleObject60.bin"/><Relationship Id="rId61" Type="http://schemas.openxmlformats.org/officeDocument/2006/relationships/oleObject" Target="../embeddings/oleObject62.bin"/><Relationship Id="rId10" Type="http://schemas.openxmlformats.org/officeDocument/2006/relationships/oleObject" Target="../embeddings/oleObject36.bin"/><Relationship Id="rId19" Type="http://schemas.openxmlformats.org/officeDocument/2006/relationships/oleObject" Target="../embeddings/oleObject41.bin"/><Relationship Id="rId31" Type="http://schemas.openxmlformats.org/officeDocument/2006/relationships/oleObject" Target="../embeddings/oleObject47.bin"/><Relationship Id="rId44" Type="http://schemas.openxmlformats.org/officeDocument/2006/relationships/hyperlink" Target="http://www.bcmath.ca/" TargetMode="External"/><Relationship Id="rId52" Type="http://schemas.openxmlformats.org/officeDocument/2006/relationships/image" Target="../media/image56.wmf"/><Relationship Id="rId60" Type="http://schemas.openxmlformats.org/officeDocument/2006/relationships/image" Target="../media/image60.wmf"/><Relationship Id="rId65" Type="http://schemas.openxmlformats.org/officeDocument/2006/relationships/oleObject" Target="../embeddings/oleObject64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wmf"/><Relationship Id="rId14" Type="http://schemas.openxmlformats.org/officeDocument/2006/relationships/oleObject" Target="../embeddings/oleObject38.bin"/><Relationship Id="rId22" Type="http://schemas.openxmlformats.org/officeDocument/2006/relationships/image" Target="../media/image42.wmf"/><Relationship Id="rId27" Type="http://schemas.openxmlformats.org/officeDocument/2006/relationships/oleObject" Target="../embeddings/oleObject45.bin"/><Relationship Id="rId30" Type="http://schemas.openxmlformats.org/officeDocument/2006/relationships/image" Target="../media/image46.wmf"/><Relationship Id="rId35" Type="http://schemas.openxmlformats.org/officeDocument/2006/relationships/oleObject" Target="../embeddings/oleObject49.bin"/><Relationship Id="rId43" Type="http://schemas.openxmlformats.org/officeDocument/2006/relationships/image" Target="../media/image52.wmf"/><Relationship Id="rId48" Type="http://schemas.openxmlformats.org/officeDocument/2006/relationships/image" Target="../media/image54.wmf"/><Relationship Id="rId56" Type="http://schemas.openxmlformats.org/officeDocument/2006/relationships/image" Target="../media/image58.wmf"/><Relationship Id="rId64" Type="http://schemas.openxmlformats.org/officeDocument/2006/relationships/image" Target="../media/image62.wmf"/><Relationship Id="rId8" Type="http://schemas.openxmlformats.org/officeDocument/2006/relationships/oleObject" Target="../embeddings/oleObject35.bin"/><Relationship Id="rId51" Type="http://schemas.openxmlformats.org/officeDocument/2006/relationships/oleObject" Target="../embeddings/oleObject57.bin"/><Relationship Id="rId3" Type="http://schemas.openxmlformats.org/officeDocument/2006/relationships/notesSlide" Target="../notesSlides/notesSlide3.xml"/><Relationship Id="rId12" Type="http://schemas.openxmlformats.org/officeDocument/2006/relationships/oleObject" Target="../embeddings/oleObject37.bin"/><Relationship Id="rId17" Type="http://schemas.openxmlformats.org/officeDocument/2006/relationships/oleObject" Target="../embeddings/oleObject40.bin"/><Relationship Id="rId25" Type="http://schemas.openxmlformats.org/officeDocument/2006/relationships/oleObject" Target="../embeddings/oleObject44.bin"/><Relationship Id="rId33" Type="http://schemas.openxmlformats.org/officeDocument/2006/relationships/oleObject" Target="../embeddings/oleObject48.bin"/><Relationship Id="rId38" Type="http://schemas.openxmlformats.org/officeDocument/2006/relationships/oleObject" Target="../embeddings/oleObject51.bin"/><Relationship Id="rId46" Type="http://schemas.openxmlformats.org/officeDocument/2006/relationships/image" Target="../media/image53.wmf"/><Relationship Id="rId59" Type="http://schemas.openxmlformats.org/officeDocument/2006/relationships/oleObject" Target="../embeddings/oleObject6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72.bin"/><Relationship Id="rId3" Type="http://schemas.openxmlformats.org/officeDocument/2006/relationships/notesSlide" Target="../notesSlides/notesSlide4.xml"/><Relationship Id="rId21" Type="http://schemas.openxmlformats.org/officeDocument/2006/relationships/oleObject" Target="../embeddings/oleObject73.bin"/><Relationship Id="rId7" Type="http://schemas.openxmlformats.org/officeDocument/2006/relationships/image" Target="../media/image65.wmf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9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hyperlink" Target="http://www.bcmath.ca/" TargetMode="Externa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6.bin"/><Relationship Id="rId11" Type="http://schemas.openxmlformats.org/officeDocument/2006/relationships/image" Target="../media/image66.wmf"/><Relationship Id="rId5" Type="http://schemas.openxmlformats.org/officeDocument/2006/relationships/image" Target="../media/image64.wmf"/><Relationship Id="rId15" Type="http://schemas.openxmlformats.org/officeDocument/2006/relationships/image" Target="../media/image68.wmf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70.wmf"/><Relationship Id="rId4" Type="http://schemas.openxmlformats.org/officeDocument/2006/relationships/oleObject" Target="../embeddings/oleObject65.bin"/><Relationship Id="rId9" Type="http://schemas.openxmlformats.org/officeDocument/2006/relationships/image" Target="../media/image46.wmf"/><Relationship Id="rId14" Type="http://schemas.openxmlformats.org/officeDocument/2006/relationships/oleObject" Target="../embeddings/oleObject70.bin"/><Relationship Id="rId22" Type="http://schemas.openxmlformats.org/officeDocument/2006/relationships/image" Target="../media/image71.wmf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6.wmf"/><Relationship Id="rId18" Type="http://schemas.openxmlformats.org/officeDocument/2006/relationships/oleObject" Target="../embeddings/oleObject81.bin"/><Relationship Id="rId26" Type="http://schemas.openxmlformats.org/officeDocument/2006/relationships/oleObject" Target="../embeddings/oleObject86.bin"/><Relationship Id="rId39" Type="http://schemas.openxmlformats.org/officeDocument/2006/relationships/oleObject" Target="../embeddings/oleObject92.bin"/><Relationship Id="rId3" Type="http://schemas.openxmlformats.org/officeDocument/2006/relationships/notesSlide" Target="../notesSlides/notesSlide5.xml"/><Relationship Id="rId21" Type="http://schemas.openxmlformats.org/officeDocument/2006/relationships/oleObject" Target="../embeddings/oleObject83.bin"/><Relationship Id="rId34" Type="http://schemas.openxmlformats.org/officeDocument/2006/relationships/hyperlink" Target="http://www.bcmath.ca/" TargetMode="External"/><Relationship Id="rId42" Type="http://schemas.openxmlformats.org/officeDocument/2006/relationships/image" Target="../media/image89.wmf"/><Relationship Id="rId47" Type="http://schemas.openxmlformats.org/officeDocument/2006/relationships/oleObject" Target="../embeddings/oleObject96.bin"/><Relationship Id="rId50" Type="http://schemas.openxmlformats.org/officeDocument/2006/relationships/image" Target="../media/image93.wmf"/><Relationship Id="rId7" Type="http://schemas.openxmlformats.org/officeDocument/2006/relationships/image" Target="../media/image73.wmf"/><Relationship Id="rId12" Type="http://schemas.openxmlformats.org/officeDocument/2006/relationships/oleObject" Target="../embeddings/oleObject78.bin"/><Relationship Id="rId17" Type="http://schemas.openxmlformats.org/officeDocument/2006/relationships/image" Target="../media/image78.wmf"/><Relationship Id="rId25" Type="http://schemas.openxmlformats.org/officeDocument/2006/relationships/image" Target="../media/image81.wmf"/><Relationship Id="rId33" Type="http://schemas.openxmlformats.org/officeDocument/2006/relationships/image" Target="../media/image85.wmf"/><Relationship Id="rId38" Type="http://schemas.openxmlformats.org/officeDocument/2006/relationships/image" Target="../media/image87.wmf"/><Relationship Id="rId46" Type="http://schemas.openxmlformats.org/officeDocument/2006/relationships/image" Target="../media/image9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0.bin"/><Relationship Id="rId20" Type="http://schemas.openxmlformats.org/officeDocument/2006/relationships/image" Target="../media/image79.wmf"/><Relationship Id="rId29" Type="http://schemas.openxmlformats.org/officeDocument/2006/relationships/image" Target="../media/image83.wmf"/><Relationship Id="rId41" Type="http://schemas.openxmlformats.org/officeDocument/2006/relationships/oleObject" Target="../embeddings/oleObject93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75.bin"/><Relationship Id="rId11" Type="http://schemas.openxmlformats.org/officeDocument/2006/relationships/image" Target="../media/image75.wmf"/><Relationship Id="rId24" Type="http://schemas.openxmlformats.org/officeDocument/2006/relationships/oleObject" Target="../embeddings/oleObject85.bin"/><Relationship Id="rId32" Type="http://schemas.openxmlformats.org/officeDocument/2006/relationships/oleObject" Target="../embeddings/oleObject89.bin"/><Relationship Id="rId37" Type="http://schemas.openxmlformats.org/officeDocument/2006/relationships/oleObject" Target="../embeddings/oleObject91.bin"/><Relationship Id="rId40" Type="http://schemas.openxmlformats.org/officeDocument/2006/relationships/image" Target="../media/image88.wmf"/><Relationship Id="rId45" Type="http://schemas.openxmlformats.org/officeDocument/2006/relationships/oleObject" Target="../embeddings/oleObject95.bin"/><Relationship Id="rId5" Type="http://schemas.openxmlformats.org/officeDocument/2006/relationships/image" Target="../media/image72.wmf"/><Relationship Id="rId15" Type="http://schemas.openxmlformats.org/officeDocument/2006/relationships/image" Target="../media/image77.wmf"/><Relationship Id="rId23" Type="http://schemas.openxmlformats.org/officeDocument/2006/relationships/image" Target="../media/image80.wmf"/><Relationship Id="rId28" Type="http://schemas.openxmlformats.org/officeDocument/2006/relationships/oleObject" Target="../embeddings/oleObject87.bin"/><Relationship Id="rId36" Type="http://schemas.openxmlformats.org/officeDocument/2006/relationships/image" Target="../media/image86.wmf"/><Relationship Id="rId49" Type="http://schemas.openxmlformats.org/officeDocument/2006/relationships/oleObject" Target="../embeddings/oleObject97.bin"/><Relationship Id="rId10" Type="http://schemas.openxmlformats.org/officeDocument/2006/relationships/oleObject" Target="../embeddings/oleObject77.bin"/><Relationship Id="rId19" Type="http://schemas.openxmlformats.org/officeDocument/2006/relationships/oleObject" Target="../embeddings/oleObject82.bin"/><Relationship Id="rId31" Type="http://schemas.openxmlformats.org/officeDocument/2006/relationships/image" Target="../media/image84.wmf"/><Relationship Id="rId44" Type="http://schemas.openxmlformats.org/officeDocument/2006/relationships/image" Target="../media/image90.wmf"/><Relationship Id="rId52" Type="http://schemas.openxmlformats.org/officeDocument/2006/relationships/image" Target="../media/image94.wmf"/><Relationship Id="rId4" Type="http://schemas.openxmlformats.org/officeDocument/2006/relationships/oleObject" Target="../embeddings/oleObject74.bin"/><Relationship Id="rId9" Type="http://schemas.openxmlformats.org/officeDocument/2006/relationships/image" Target="../media/image74.wmf"/><Relationship Id="rId14" Type="http://schemas.openxmlformats.org/officeDocument/2006/relationships/oleObject" Target="../embeddings/oleObject79.bin"/><Relationship Id="rId22" Type="http://schemas.openxmlformats.org/officeDocument/2006/relationships/oleObject" Target="../embeddings/oleObject84.bin"/><Relationship Id="rId27" Type="http://schemas.openxmlformats.org/officeDocument/2006/relationships/image" Target="../media/image82.wmf"/><Relationship Id="rId30" Type="http://schemas.openxmlformats.org/officeDocument/2006/relationships/oleObject" Target="../embeddings/oleObject88.bin"/><Relationship Id="rId35" Type="http://schemas.openxmlformats.org/officeDocument/2006/relationships/oleObject" Target="../embeddings/oleObject90.bin"/><Relationship Id="rId43" Type="http://schemas.openxmlformats.org/officeDocument/2006/relationships/oleObject" Target="../embeddings/oleObject94.bin"/><Relationship Id="rId48" Type="http://schemas.openxmlformats.org/officeDocument/2006/relationships/image" Target="../media/image92.wmf"/><Relationship Id="rId8" Type="http://schemas.openxmlformats.org/officeDocument/2006/relationships/oleObject" Target="../embeddings/oleObject76.bin"/><Relationship Id="rId51" Type="http://schemas.openxmlformats.org/officeDocument/2006/relationships/oleObject" Target="../embeddings/oleObject98.bin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04.bin"/><Relationship Id="rId18" Type="http://schemas.openxmlformats.org/officeDocument/2006/relationships/image" Target="../media/image102.wmf"/><Relationship Id="rId26" Type="http://schemas.openxmlformats.org/officeDocument/2006/relationships/image" Target="../media/image106.wmf"/><Relationship Id="rId39" Type="http://schemas.openxmlformats.org/officeDocument/2006/relationships/oleObject" Target="../embeddings/oleObject117.bin"/><Relationship Id="rId3" Type="http://schemas.openxmlformats.org/officeDocument/2006/relationships/oleObject" Target="../embeddings/oleObject99.bin"/><Relationship Id="rId21" Type="http://schemas.openxmlformats.org/officeDocument/2006/relationships/oleObject" Target="../embeddings/oleObject108.bin"/><Relationship Id="rId34" Type="http://schemas.openxmlformats.org/officeDocument/2006/relationships/image" Target="../media/image110.wmf"/><Relationship Id="rId42" Type="http://schemas.openxmlformats.org/officeDocument/2006/relationships/image" Target="../media/image114.wmf"/><Relationship Id="rId47" Type="http://schemas.openxmlformats.org/officeDocument/2006/relationships/oleObject" Target="../embeddings/oleObject121.bin"/><Relationship Id="rId50" Type="http://schemas.openxmlformats.org/officeDocument/2006/relationships/image" Target="../media/image118.wmf"/><Relationship Id="rId7" Type="http://schemas.openxmlformats.org/officeDocument/2006/relationships/oleObject" Target="../embeddings/oleObject101.bin"/><Relationship Id="rId12" Type="http://schemas.openxmlformats.org/officeDocument/2006/relationships/image" Target="../media/image99.wmf"/><Relationship Id="rId17" Type="http://schemas.openxmlformats.org/officeDocument/2006/relationships/oleObject" Target="../embeddings/oleObject106.bin"/><Relationship Id="rId25" Type="http://schemas.openxmlformats.org/officeDocument/2006/relationships/oleObject" Target="../embeddings/oleObject110.bin"/><Relationship Id="rId33" Type="http://schemas.openxmlformats.org/officeDocument/2006/relationships/oleObject" Target="../embeddings/oleObject114.bin"/><Relationship Id="rId38" Type="http://schemas.openxmlformats.org/officeDocument/2006/relationships/image" Target="../media/image112.wmf"/><Relationship Id="rId46" Type="http://schemas.openxmlformats.org/officeDocument/2006/relationships/image" Target="../media/image11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1.wmf"/><Relationship Id="rId20" Type="http://schemas.openxmlformats.org/officeDocument/2006/relationships/image" Target="../media/image103.wmf"/><Relationship Id="rId29" Type="http://schemas.openxmlformats.org/officeDocument/2006/relationships/oleObject" Target="../embeddings/oleObject112.bin"/><Relationship Id="rId41" Type="http://schemas.openxmlformats.org/officeDocument/2006/relationships/oleObject" Target="../embeddings/oleObject118.bin"/><Relationship Id="rId1" Type="http://schemas.openxmlformats.org/officeDocument/2006/relationships/vmlDrawing" Target="../drawings/vmlDrawing5.vml"/><Relationship Id="rId6" Type="http://schemas.openxmlformats.org/officeDocument/2006/relationships/image" Target="../media/image96.wmf"/><Relationship Id="rId11" Type="http://schemas.openxmlformats.org/officeDocument/2006/relationships/oleObject" Target="../embeddings/oleObject103.bin"/><Relationship Id="rId24" Type="http://schemas.openxmlformats.org/officeDocument/2006/relationships/image" Target="../media/image105.wmf"/><Relationship Id="rId32" Type="http://schemas.openxmlformats.org/officeDocument/2006/relationships/image" Target="../media/image109.wmf"/><Relationship Id="rId37" Type="http://schemas.openxmlformats.org/officeDocument/2006/relationships/oleObject" Target="../embeddings/oleObject116.bin"/><Relationship Id="rId40" Type="http://schemas.openxmlformats.org/officeDocument/2006/relationships/image" Target="../media/image113.wmf"/><Relationship Id="rId45" Type="http://schemas.openxmlformats.org/officeDocument/2006/relationships/oleObject" Target="../embeddings/oleObject120.bin"/><Relationship Id="rId5" Type="http://schemas.openxmlformats.org/officeDocument/2006/relationships/oleObject" Target="../embeddings/oleObject100.bin"/><Relationship Id="rId15" Type="http://schemas.openxmlformats.org/officeDocument/2006/relationships/oleObject" Target="../embeddings/oleObject105.bin"/><Relationship Id="rId23" Type="http://schemas.openxmlformats.org/officeDocument/2006/relationships/oleObject" Target="../embeddings/oleObject109.bin"/><Relationship Id="rId28" Type="http://schemas.openxmlformats.org/officeDocument/2006/relationships/image" Target="../media/image107.wmf"/><Relationship Id="rId36" Type="http://schemas.openxmlformats.org/officeDocument/2006/relationships/image" Target="../media/image111.wmf"/><Relationship Id="rId49" Type="http://schemas.openxmlformats.org/officeDocument/2006/relationships/oleObject" Target="../embeddings/oleObject122.bin"/><Relationship Id="rId10" Type="http://schemas.openxmlformats.org/officeDocument/2006/relationships/image" Target="../media/image98.wmf"/><Relationship Id="rId19" Type="http://schemas.openxmlformats.org/officeDocument/2006/relationships/oleObject" Target="../embeddings/oleObject107.bin"/><Relationship Id="rId31" Type="http://schemas.openxmlformats.org/officeDocument/2006/relationships/oleObject" Target="../embeddings/oleObject113.bin"/><Relationship Id="rId44" Type="http://schemas.openxmlformats.org/officeDocument/2006/relationships/image" Target="../media/image115.wmf"/><Relationship Id="rId4" Type="http://schemas.openxmlformats.org/officeDocument/2006/relationships/image" Target="../media/image95.wmf"/><Relationship Id="rId9" Type="http://schemas.openxmlformats.org/officeDocument/2006/relationships/oleObject" Target="../embeddings/oleObject102.bin"/><Relationship Id="rId14" Type="http://schemas.openxmlformats.org/officeDocument/2006/relationships/image" Target="../media/image100.wmf"/><Relationship Id="rId22" Type="http://schemas.openxmlformats.org/officeDocument/2006/relationships/image" Target="../media/image104.wmf"/><Relationship Id="rId27" Type="http://schemas.openxmlformats.org/officeDocument/2006/relationships/oleObject" Target="../embeddings/oleObject111.bin"/><Relationship Id="rId30" Type="http://schemas.openxmlformats.org/officeDocument/2006/relationships/image" Target="../media/image108.wmf"/><Relationship Id="rId35" Type="http://schemas.openxmlformats.org/officeDocument/2006/relationships/oleObject" Target="../embeddings/oleObject115.bin"/><Relationship Id="rId43" Type="http://schemas.openxmlformats.org/officeDocument/2006/relationships/oleObject" Target="../embeddings/oleObject119.bin"/><Relationship Id="rId48" Type="http://schemas.openxmlformats.org/officeDocument/2006/relationships/image" Target="../media/image117.wmf"/><Relationship Id="rId8" Type="http://schemas.openxmlformats.org/officeDocument/2006/relationships/image" Target="../media/image9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13" Type="http://schemas.openxmlformats.org/officeDocument/2006/relationships/oleObject" Target="../embeddings/oleObject128.bin"/><Relationship Id="rId18" Type="http://schemas.openxmlformats.org/officeDocument/2006/relationships/image" Target="../media/image126.wmf"/><Relationship Id="rId3" Type="http://schemas.openxmlformats.org/officeDocument/2006/relationships/oleObject" Target="../embeddings/oleObject123.bin"/><Relationship Id="rId7" Type="http://schemas.openxmlformats.org/officeDocument/2006/relationships/oleObject" Target="../embeddings/oleObject125.bin"/><Relationship Id="rId12" Type="http://schemas.openxmlformats.org/officeDocument/2006/relationships/image" Target="../media/image123.wmf"/><Relationship Id="rId17" Type="http://schemas.openxmlformats.org/officeDocument/2006/relationships/oleObject" Target="../embeddings/oleObject130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25.wmf"/><Relationship Id="rId20" Type="http://schemas.openxmlformats.org/officeDocument/2006/relationships/image" Target="../media/image127.wmf"/><Relationship Id="rId1" Type="http://schemas.openxmlformats.org/officeDocument/2006/relationships/vmlDrawing" Target="../drawings/vmlDrawing6.vml"/><Relationship Id="rId6" Type="http://schemas.openxmlformats.org/officeDocument/2006/relationships/image" Target="../media/image120.wmf"/><Relationship Id="rId11" Type="http://schemas.openxmlformats.org/officeDocument/2006/relationships/oleObject" Target="../embeddings/oleObject127.bin"/><Relationship Id="rId5" Type="http://schemas.openxmlformats.org/officeDocument/2006/relationships/oleObject" Target="../embeddings/oleObject124.bin"/><Relationship Id="rId15" Type="http://schemas.openxmlformats.org/officeDocument/2006/relationships/oleObject" Target="../embeddings/oleObject129.bin"/><Relationship Id="rId10" Type="http://schemas.openxmlformats.org/officeDocument/2006/relationships/image" Target="../media/image122.wmf"/><Relationship Id="rId19" Type="http://schemas.openxmlformats.org/officeDocument/2006/relationships/oleObject" Target="../embeddings/oleObject131.bin"/><Relationship Id="rId4" Type="http://schemas.openxmlformats.org/officeDocument/2006/relationships/image" Target="../media/image119.wmf"/><Relationship Id="rId9" Type="http://schemas.openxmlformats.org/officeDocument/2006/relationships/oleObject" Target="../embeddings/oleObject126.bin"/><Relationship Id="rId14" Type="http://schemas.openxmlformats.org/officeDocument/2006/relationships/image" Target="../media/image124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4.bin"/><Relationship Id="rId13" Type="http://schemas.openxmlformats.org/officeDocument/2006/relationships/image" Target="../media/image132.wmf"/><Relationship Id="rId18" Type="http://schemas.openxmlformats.org/officeDocument/2006/relationships/oleObject" Target="../embeddings/oleObject139.bin"/><Relationship Id="rId26" Type="http://schemas.openxmlformats.org/officeDocument/2006/relationships/oleObject" Target="../embeddings/oleObject143.bin"/><Relationship Id="rId39" Type="http://schemas.openxmlformats.org/officeDocument/2006/relationships/image" Target="../media/image145.wmf"/><Relationship Id="rId3" Type="http://schemas.openxmlformats.org/officeDocument/2006/relationships/image" Target="../media/image148.png"/><Relationship Id="rId21" Type="http://schemas.openxmlformats.org/officeDocument/2006/relationships/image" Target="../media/image136.wmf"/><Relationship Id="rId34" Type="http://schemas.openxmlformats.org/officeDocument/2006/relationships/oleObject" Target="../embeddings/oleObject147.bin"/><Relationship Id="rId42" Type="http://schemas.openxmlformats.org/officeDocument/2006/relationships/oleObject" Target="../embeddings/oleObject151.bin"/><Relationship Id="rId7" Type="http://schemas.openxmlformats.org/officeDocument/2006/relationships/image" Target="../media/image129.wmf"/><Relationship Id="rId12" Type="http://schemas.openxmlformats.org/officeDocument/2006/relationships/oleObject" Target="../embeddings/oleObject136.bin"/><Relationship Id="rId17" Type="http://schemas.openxmlformats.org/officeDocument/2006/relationships/image" Target="../media/image134.wmf"/><Relationship Id="rId25" Type="http://schemas.openxmlformats.org/officeDocument/2006/relationships/image" Target="../media/image138.wmf"/><Relationship Id="rId33" Type="http://schemas.openxmlformats.org/officeDocument/2006/relationships/image" Target="../media/image142.wmf"/><Relationship Id="rId38" Type="http://schemas.openxmlformats.org/officeDocument/2006/relationships/oleObject" Target="../embeddings/oleObject14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8.bin"/><Relationship Id="rId20" Type="http://schemas.openxmlformats.org/officeDocument/2006/relationships/oleObject" Target="../embeddings/oleObject140.bin"/><Relationship Id="rId29" Type="http://schemas.openxmlformats.org/officeDocument/2006/relationships/image" Target="../media/image140.wmf"/><Relationship Id="rId41" Type="http://schemas.openxmlformats.org/officeDocument/2006/relationships/image" Target="../media/image146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3.bin"/><Relationship Id="rId11" Type="http://schemas.openxmlformats.org/officeDocument/2006/relationships/image" Target="../media/image131.wmf"/><Relationship Id="rId24" Type="http://schemas.openxmlformats.org/officeDocument/2006/relationships/oleObject" Target="../embeddings/oleObject142.bin"/><Relationship Id="rId32" Type="http://schemas.openxmlformats.org/officeDocument/2006/relationships/oleObject" Target="../embeddings/oleObject146.bin"/><Relationship Id="rId37" Type="http://schemas.openxmlformats.org/officeDocument/2006/relationships/image" Target="../media/image144.wmf"/><Relationship Id="rId40" Type="http://schemas.openxmlformats.org/officeDocument/2006/relationships/oleObject" Target="../embeddings/oleObject150.bin"/><Relationship Id="rId5" Type="http://schemas.openxmlformats.org/officeDocument/2006/relationships/image" Target="../media/image128.wmf"/><Relationship Id="rId15" Type="http://schemas.openxmlformats.org/officeDocument/2006/relationships/image" Target="../media/image133.wmf"/><Relationship Id="rId23" Type="http://schemas.openxmlformats.org/officeDocument/2006/relationships/image" Target="../media/image137.wmf"/><Relationship Id="rId28" Type="http://schemas.openxmlformats.org/officeDocument/2006/relationships/oleObject" Target="../embeddings/oleObject144.bin"/><Relationship Id="rId36" Type="http://schemas.openxmlformats.org/officeDocument/2006/relationships/oleObject" Target="../embeddings/oleObject148.bin"/><Relationship Id="rId10" Type="http://schemas.openxmlformats.org/officeDocument/2006/relationships/oleObject" Target="../embeddings/oleObject135.bin"/><Relationship Id="rId19" Type="http://schemas.openxmlformats.org/officeDocument/2006/relationships/image" Target="../media/image135.wmf"/><Relationship Id="rId31" Type="http://schemas.openxmlformats.org/officeDocument/2006/relationships/image" Target="../media/image141.wmf"/><Relationship Id="rId4" Type="http://schemas.openxmlformats.org/officeDocument/2006/relationships/oleObject" Target="../embeddings/oleObject132.bin"/><Relationship Id="rId9" Type="http://schemas.openxmlformats.org/officeDocument/2006/relationships/image" Target="../media/image130.wmf"/><Relationship Id="rId14" Type="http://schemas.openxmlformats.org/officeDocument/2006/relationships/oleObject" Target="../embeddings/oleObject137.bin"/><Relationship Id="rId22" Type="http://schemas.openxmlformats.org/officeDocument/2006/relationships/oleObject" Target="../embeddings/oleObject141.bin"/><Relationship Id="rId27" Type="http://schemas.openxmlformats.org/officeDocument/2006/relationships/image" Target="../media/image139.wmf"/><Relationship Id="rId30" Type="http://schemas.openxmlformats.org/officeDocument/2006/relationships/oleObject" Target="../embeddings/oleObject145.bin"/><Relationship Id="rId35" Type="http://schemas.openxmlformats.org/officeDocument/2006/relationships/image" Target="../media/image143.wmf"/><Relationship Id="rId43" Type="http://schemas.openxmlformats.org/officeDocument/2006/relationships/image" Target="../media/image14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/>
              <a:t>Sect 5.2 </a:t>
            </a:r>
            <a:br>
              <a:rPr lang="en-CA" dirty="0"/>
            </a:br>
            <a:r>
              <a:rPr lang="en-CA" dirty="0"/>
              <a:t>Solving Exponential Equations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endParaRPr lang="en-CA" altLang="en-US"/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6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Char char=""/>
              <a:defRPr sz="24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E0752F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FEC3AE"/>
              </a:buClr>
              <a:buSzPct val="60000"/>
              <a:buFont typeface="Wingdings" panose="05000000000000000000" pitchFamily="2" charset="2"/>
              <a:buChar char=""/>
              <a:defRPr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DCAE9"/>
              </a:buClr>
              <a:buSzPct val="68000"/>
              <a:buFont typeface="Wingdings 2" panose="05020102010507070707" pitchFamily="18" charset="2"/>
              <a:buChar char=""/>
              <a:defRPr sz="16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latin typeface="Arial" panose="020B0604020202020204" pitchFamily="34" charset="0"/>
              </a:rPr>
              <a:t>© Copyright all rights reserved to Homework depot: </a:t>
            </a:r>
            <a:r>
              <a:rPr lang="en-US" altLang="en-US" sz="1000">
                <a:latin typeface="Arial" panose="020B0604020202020204" pitchFamily="34" charset="0"/>
                <a:hlinkClick r:id="rId3"/>
              </a:rPr>
              <a:t>www.BCMath.ca</a:t>
            </a:r>
            <a:r>
              <a:rPr lang="en-US" altLang="en-US" sz="1000"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07375" cy="63976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I) Review Exponent Laws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244100"/>
              </p:ext>
            </p:extLst>
          </p:nvPr>
        </p:nvGraphicFramePr>
        <p:xfrm>
          <a:off x="282999" y="1061089"/>
          <a:ext cx="1484313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698400" imgH="241200" progId="Equation.DSMT4">
                  <p:embed/>
                </p:oleObj>
              </mc:Choice>
              <mc:Fallback>
                <p:oleObj name="Equation" r:id="rId4" imgW="698400" imgH="241200" progId="Equation.DSMT4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2999" y="1061089"/>
                        <a:ext cx="1484313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037863"/>
              </p:ext>
            </p:extLst>
          </p:nvPr>
        </p:nvGraphicFramePr>
        <p:xfrm>
          <a:off x="3311207" y="1057275"/>
          <a:ext cx="1512888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711000" imgH="241200" progId="Equation.DSMT4">
                  <p:embed/>
                </p:oleObj>
              </mc:Choice>
              <mc:Fallback>
                <p:oleObj name="Equation" r:id="rId6" imgW="711000" imgH="241200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1207" y="1057275"/>
                        <a:ext cx="1512888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6577490"/>
              </p:ext>
            </p:extLst>
          </p:nvPr>
        </p:nvGraphicFramePr>
        <p:xfrm>
          <a:off x="6316875" y="893763"/>
          <a:ext cx="127000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596880" imgH="406080" progId="Equation.DSMT4">
                  <p:embed/>
                </p:oleObj>
              </mc:Choice>
              <mc:Fallback>
                <p:oleObj name="Equation" r:id="rId8" imgW="596880" imgH="406080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6875" y="893763"/>
                        <a:ext cx="1270000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062914"/>
              </p:ext>
            </p:extLst>
          </p:nvPr>
        </p:nvGraphicFramePr>
        <p:xfrm>
          <a:off x="1972522" y="1123002"/>
          <a:ext cx="863600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406080" imgH="241200" progId="Equation.DSMT4">
                  <p:embed/>
                </p:oleObj>
              </mc:Choice>
              <mc:Fallback>
                <p:oleObj name="Equation" r:id="rId10" imgW="406080" imgH="241200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2522" y="1123002"/>
                        <a:ext cx="863600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430757"/>
              </p:ext>
            </p:extLst>
          </p:nvPr>
        </p:nvGraphicFramePr>
        <p:xfrm>
          <a:off x="4974907" y="1077913"/>
          <a:ext cx="836613" cy="51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393480" imgH="241200" progId="Equation.DSMT4">
                  <p:embed/>
                </p:oleObj>
              </mc:Choice>
              <mc:Fallback>
                <p:oleObj name="Equation" r:id="rId12" imgW="393480" imgH="241200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4907" y="1077913"/>
                        <a:ext cx="836613" cy="512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2967723"/>
              </p:ext>
            </p:extLst>
          </p:nvPr>
        </p:nvGraphicFramePr>
        <p:xfrm>
          <a:off x="7756738" y="1090613"/>
          <a:ext cx="809625" cy="51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380880" imgH="241200" progId="Equation.DSMT4">
                  <p:embed/>
                </p:oleObj>
              </mc:Choice>
              <mc:Fallback>
                <p:oleObj name="Equation" r:id="rId14" imgW="380880" imgH="241200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56738" y="1090613"/>
                        <a:ext cx="809625" cy="512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188172" y="932502"/>
            <a:ext cx="2814638" cy="82708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1" name="Rectangle 10"/>
          <p:cNvSpPr/>
          <p:nvPr/>
        </p:nvSpPr>
        <p:spPr>
          <a:xfrm>
            <a:off x="3208020" y="930275"/>
            <a:ext cx="2816225" cy="8270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2" name="Rectangle 11"/>
          <p:cNvSpPr/>
          <p:nvPr/>
        </p:nvSpPr>
        <p:spPr>
          <a:xfrm>
            <a:off x="6175057" y="927101"/>
            <a:ext cx="2489518" cy="82867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623970"/>
              </p:ext>
            </p:extLst>
          </p:nvPr>
        </p:nvGraphicFramePr>
        <p:xfrm>
          <a:off x="237384" y="1947863"/>
          <a:ext cx="1620838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761760" imgH="406080" progId="Equation.DSMT4">
                  <p:embed/>
                </p:oleObj>
              </mc:Choice>
              <mc:Fallback>
                <p:oleObj name="Equation" r:id="rId16" imgW="761760" imgH="406080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384" y="1947863"/>
                        <a:ext cx="1620838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1004899"/>
              </p:ext>
            </p:extLst>
          </p:nvPr>
        </p:nvGraphicFramePr>
        <p:xfrm>
          <a:off x="1842347" y="2125663"/>
          <a:ext cx="1822450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990360" imgH="355320" progId="Equation.DSMT4">
                  <p:embed/>
                </p:oleObj>
              </mc:Choice>
              <mc:Fallback>
                <p:oleObj name="Equation" r:id="rId18" imgW="990360" imgH="355320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2347" y="2125663"/>
                        <a:ext cx="1822450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Rectangle 22"/>
          <p:cNvSpPr/>
          <p:nvPr/>
        </p:nvSpPr>
        <p:spPr>
          <a:xfrm>
            <a:off x="188172" y="1982788"/>
            <a:ext cx="3476625" cy="8778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07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0160621"/>
              </p:ext>
            </p:extLst>
          </p:nvPr>
        </p:nvGraphicFramePr>
        <p:xfrm>
          <a:off x="262674" y="3545043"/>
          <a:ext cx="2735263" cy="78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1" imgW="1726920" imgH="495000" progId="Equation.DSMT4">
                  <p:embed/>
                </p:oleObj>
              </mc:Choice>
              <mc:Fallback>
                <p:oleObj name="Equation" r:id="rId21" imgW="1726920" imgH="495000" progId="Equation.DSMT4">
                  <p:embed/>
                  <p:pic>
                    <p:nvPicPr>
                      <p:cNvPr id="2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74" y="3545043"/>
                        <a:ext cx="2735263" cy="784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445588"/>
              </p:ext>
            </p:extLst>
          </p:nvPr>
        </p:nvGraphicFramePr>
        <p:xfrm>
          <a:off x="4140470" y="3621088"/>
          <a:ext cx="317976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3" imgW="2006280" imgH="355320" progId="Equation.DSMT4">
                  <p:embed/>
                </p:oleObj>
              </mc:Choice>
              <mc:Fallback>
                <p:oleObj name="Equation" r:id="rId23" imgW="2006280" imgH="355320" progId="Equation.DSMT4">
                  <p:embed/>
                  <p:pic>
                    <p:nvPicPr>
                      <p:cNvPr id="2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40470" y="3621088"/>
                        <a:ext cx="3179763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6614" y="2955052"/>
            <a:ext cx="8449749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C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solving exponential functions, convert them to similar bases using </a:t>
            </a:r>
            <a:br>
              <a:rPr lang="en-C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CA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exponent laws</a:t>
            </a:r>
          </a:p>
        </p:txBody>
      </p:sp>
      <p:graphicFrame>
        <p:nvGraphicFramePr>
          <p:cNvPr id="3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9249341"/>
              </p:ext>
            </p:extLst>
          </p:nvPr>
        </p:nvGraphicFramePr>
        <p:xfrm>
          <a:off x="1025155" y="4283707"/>
          <a:ext cx="925512" cy="1006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5" imgW="583920" imgH="634680" progId="Equation.DSMT4">
                  <p:embed/>
                </p:oleObj>
              </mc:Choice>
              <mc:Fallback>
                <p:oleObj name="Equation" r:id="rId25" imgW="583920" imgH="634680" progId="Equation.DSMT4">
                  <p:embed/>
                  <p:pic>
                    <p:nvPicPr>
                      <p:cNvPr id="3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155" y="4283707"/>
                        <a:ext cx="925512" cy="1006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139517"/>
              </p:ext>
            </p:extLst>
          </p:nvPr>
        </p:nvGraphicFramePr>
        <p:xfrm>
          <a:off x="2003403" y="4637477"/>
          <a:ext cx="1065212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7" imgW="672840" imgH="355320" progId="Equation.DSMT4">
                  <p:embed/>
                </p:oleObj>
              </mc:Choice>
              <mc:Fallback>
                <p:oleObj name="Equation" r:id="rId27" imgW="672840" imgH="355320" progId="Equation.DSMT4">
                  <p:embed/>
                  <p:pic>
                    <p:nvPicPr>
                      <p:cNvPr id="3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03" y="4637477"/>
                        <a:ext cx="1065212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5998102"/>
              </p:ext>
            </p:extLst>
          </p:nvPr>
        </p:nvGraphicFramePr>
        <p:xfrm>
          <a:off x="1254178" y="4512413"/>
          <a:ext cx="6826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9" imgW="431640" imgH="495000" progId="Equation.DSMT4">
                  <p:embed/>
                </p:oleObj>
              </mc:Choice>
              <mc:Fallback>
                <p:oleObj name="Equation" r:id="rId29" imgW="431640" imgH="495000" progId="Equation.DSMT4">
                  <p:embed/>
                  <p:pic>
                    <p:nvPicPr>
                      <p:cNvPr id="3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4178" y="4512413"/>
                        <a:ext cx="682625" cy="7858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8986703"/>
              </p:ext>
            </p:extLst>
          </p:nvPr>
        </p:nvGraphicFramePr>
        <p:xfrm>
          <a:off x="2003403" y="4662230"/>
          <a:ext cx="8032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1" imgW="507960" imgH="241200" progId="Equation.DSMT4">
                  <p:embed/>
                </p:oleObj>
              </mc:Choice>
              <mc:Fallback>
                <p:oleObj name="Equation" r:id="rId31" imgW="507960" imgH="241200" progId="Equation.DSMT4">
                  <p:embed/>
                  <p:pic>
                    <p:nvPicPr>
                      <p:cNvPr id="3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3403" y="4662230"/>
                        <a:ext cx="8032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28198"/>
              </p:ext>
            </p:extLst>
          </p:nvPr>
        </p:nvGraphicFramePr>
        <p:xfrm>
          <a:off x="1056761" y="5351781"/>
          <a:ext cx="903287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33" imgW="571320" imgH="241200" progId="Equation.DSMT4">
                  <p:embed/>
                </p:oleObj>
              </mc:Choice>
              <mc:Fallback>
                <p:oleObj name="Equation" r:id="rId33" imgW="571320" imgH="241200" progId="Equation.DSMT4">
                  <p:embed/>
                  <p:pic>
                    <p:nvPicPr>
                      <p:cNvPr id="3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6761" y="5351781"/>
                        <a:ext cx="903287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679966"/>
              </p:ext>
            </p:extLst>
          </p:nvPr>
        </p:nvGraphicFramePr>
        <p:xfrm>
          <a:off x="2045979" y="5357191"/>
          <a:ext cx="542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35" imgW="342720" imgH="241200" progId="Equation.DSMT4">
                  <p:embed/>
                </p:oleObj>
              </mc:Choice>
              <mc:Fallback>
                <p:oleObj name="Equation" r:id="rId35" imgW="342720" imgH="241200" progId="Equation.DSMT4">
                  <p:embed/>
                  <p:pic>
                    <p:nvPicPr>
                      <p:cNvPr id="3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45979" y="5357191"/>
                        <a:ext cx="54292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3624812"/>
              </p:ext>
            </p:extLst>
          </p:nvPr>
        </p:nvGraphicFramePr>
        <p:xfrm>
          <a:off x="1047803" y="5890519"/>
          <a:ext cx="1466850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37" imgW="927000" imgH="177480" progId="Equation.DSMT4">
                  <p:embed/>
                </p:oleObj>
              </mc:Choice>
              <mc:Fallback>
                <p:oleObj name="Equation" r:id="rId37" imgW="927000" imgH="177480" progId="Equation.DSMT4">
                  <p:embed/>
                  <p:pic>
                    <p:nvPicPr>
                      <p:cNvPr id="3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7803" y="5890519"/>
                        <a:ext cx="1466850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897328"/>
              </p:ext>
            </p:extLst>
          </p:nvPr>
        </p:nvGraphicFramePr>
        <p:xfrm>
          <a:off x="1406155" y="6299083"/>
          <a:ext cx="72231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39" imgW="457200" imgH="177480" progId="Equation.DSMT4">
                  <p:embed/>
                </p:oleObj>
              </mc:Choice>
              <mc:Fallback>
                <p:oleObj name="Equation" r:id="rId39" imgW="457200" imgH="177480" progId="Equation.DSMT4">
                  <p:embed/>
                  <p:pic>
                    <p:nvPicPr>
                      <p:cNvPr id="3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6155" y="6299083"/>
                        <a:ext cx="722313" cy="2809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8777498"/>
              </p:ext>
            </p:extLst>
          </p:nvPr>
        </p:nvGraphicFramePr>
        <p:xfrm>
          <a:off x="1514966" y="6103418"/>
          <a:ext cx="642937" cy="682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41" imgW="406080" imgH="431640" progId="Equation.DSMT4">
                  <p:embed/>
                </p:oleObj>
              </mc:Choice>
              <mc:Fallback>
                <p:oleObj name="Equation" r:id="rId41" imgW="406080" imgH="431640" progId="Equation.DSMT4">
                  <p:embed/>
                  <p:pic>
                    <p:nvPicPr>
                      <p:cNvPr id="3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4966" y="6103418"/>
                        <a:ext cx="642937" cy="682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9522369"/>
              </p:ext>
            </p:extLst>
          </p:nvPr>
        </p:nvGraphicFramePr>
        <p:xfrm>
          <a:off x="5269760" y="2190696"/>
          <a:ext cx="1331234" cy="6144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43" imgW="990360" imgH="457200" progId="Equation.DSMT4">
                  <p:embed/>
                </p:oleObj>
              </mc:Choice>
              <mc:Fallback>
                <p:oleObj name="Equation" r:id="rId43" imgW="990360" imgH="457200" progId="Equation.DSMT4">
                  <p:embed/>
                  <p:pic>
                    <p:nvPicPr>
                      <p:cNvPr id="4" name="Object 3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5269760" y="2190696"/>
                        <a:ext cx="1331234" cy="61441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3779873"/>
              </p:ext>
            </p:extLst>
          </p:nvPr>
        </p:nvGraphicFramePr>
        <p:xfrm>
          <a:off x="4485751" y="4223382"/>
          <a:ext cx="12446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45" imgW="787320" imgH="355320" progId="Equation.DSMT4">
                  <p:embed/>
                </p:oleObj>
              </mc:Choice>
              <mc:Fallback>
                <p:oleObj name="Equation" r:id="rId45" imgW="787320" imgH="355320" progId="Equation.DSMT4">
                  <p:embed/>
                  <p:pic>
                    <p:nvPicPr>
                      <p:cNvPr id="4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5751" y="4223382"/>
                        <a:ext cx="12446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2185641"/>
              </p:ext>
            </p:extLst>
          </p:nvPr>
        </p:nvGraphicFramePr>
        <p:xfrm>
          <a:off x="5726215" y="4230631"/>
          <a:ext cx="1747838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47" imgW="1104840" imgH="355320" progId="Equation.DSMT4">
                  <p:embed/>
                </p:oleObj>
              </mc:Choice>
              <mc:Fallback>
                <p:oleObj name="Equation" r:id="rId47" imgW="1104840" imgH="355320" progId="Equation.DSMT4">
                  <p:embed/>
                  <p:pic>
                    <p:nvPicPr>
                      <p:cNvPr id="4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215" y="4230631"/>
                        <a:ext cx="1747838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948123"/>
              </p:ext>
            </p:extLst>
          </p:nvPr>
        </p:nvGraphicFramePr>
        <p:xfrm>
          <a:off x="4721328" y="4771206"/>
          <a:ext cx="1004887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49" imgW="634680" imgH="355320" progId="Equation.DSMT4">
                  <p:embed/>
                </p:oleObj>
              </mc:Choice>
              <mc:Fallback>
                <p:oleObj name="Equation" r:id="rId49" imgW="634680" imgH="355320" progId="Equation.DSMT4">
                  <p:embed/>
                  <p:pic>
                    <p:nvPicPr>
                      <p:cNvPr id="42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1328" y="4771206"/>
                        <a:ext cx="1004887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2045045"/>
              </p:ext>
            </p:extLst>
          </p:nvPr>
        </p:nvGraphicFramePr>
        <p:xfrm>
          <a:off x="5719598" y="4786944"/>
          <a:ext cx="15287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51" imgW="965160" imgH="355320" progId="Equation.DSMT4">
                  <p:embed/>
                </p:oleObj>
              </mc:Choice>
              <mc:Fallback>
                <p:oleObj name="Equation" r:id="rId51" imgW="965160" imgH="355320" progId="Equation.DSMT4">
                  <p:embed/>
                  <p:pic>
                    <p:nvPicPr>
                      <p:cNvPr id="4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9598" y="4786944"/>
                        <a:ext cx="1528762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491292"/>
              </p:ext>
            </p:extLst>
          </p:nvPr>
        </p:nvGraphicFramePr>
        <p:xfrm>
          <a:off x="4611390" y="4773858"/>
          <a:ext cx="11049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53" imgW="698400" imgH="355320" progId="Equation.DSMT4">
                  <p:embed/>
                </p:oleObj>
              </mc:Choice>
              <mc:Fallback>
                <p:oleObj name="Equation" r:id="rId53" imgW="698400" imgH="355320" progId="Equation.DSMT4">
                  <p:embed/>
                  <p:pic>
                    <p:nvPicPr>
                      <p:cNvPr id="4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1390" y="4773858"/>
                        <a:ext cx="11049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0821599"/>
              </p:ext>
            </p:extLst>
          </p:nvPr>
        </p:nvGraphicFramePr>
        <p:xfrm>
          <a:off x="7864836" y="4794194"/>
          <a:ext cx="76358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55" imgW="482400" imgH="228600" progId="Equation.DSMT4">
                  <p:embed/>
                </p:oleObj>
              </mc:Choice>
              <mc:Fallback>
                <p:oleObj name="Equation" r:id="rId55" imgW="482400" imgH="228600" progId="Equation.DSMT4">
                  <p:embed/>
                  <p:pic>
                    <p:nvPicPr>
                      <p:cNvPr id="4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64836" y="4794194"/>
                        <a:ext cx="76358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84388"/>
              </p:ext>
            </p:extLst>
          </p:nvPr>
        </p:nvGraphicFramePr>
        <p:xfrm>
          <a:off x="5249627" y="5290182"/>
          <a:ext cx="1987550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57" imgW="1257120" imgH="241200" progId="Equation.DSMT4">
                  <p:embed/>
                </p:oleObj>
              </mc:Choice>
              <mc:Fallback>
                <p:oleObj name="Equation" r:id="rId57" imgW="1257120" imgH="241200" progId="Equation.DSMT4">
                  <p:embed/>
                  <p:pic>
                    <p:nvPicPr>
                      <p:cNvPr id="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9627" y="5290182"/>
                        <a:ext cx="1987550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3579162"/>
              </p:ext>
            </p:extLst>
          </p:nvPr>
        </p:nvGraphicFramePr>
        <p:xfrm>
          <a:off x="5149614" y="5356944"/>
          <a:ext cx="2087563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9" imgW="1320480" imgH="253800" progId="Equation.DSMT4">
                  <p:embed/>
                </p:oleObj>
              </mc:Choice>
              <mc:Fallback>
                <p:oleObj name="Equation" r:id="rId59" imgW="1320480" imgH="253800" progId="Equation.DSMT4">
                  <p:embed/>
                  <p:pic>
                    <p:nvPicPr>
                      <p:cNvPr id="47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9614" y="5356944"/>
                        <a:ext cx="2087563" cy="403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885901"/>
              </p:ext>
            </p:extLst>
          </p:nvPr>
        </p:nvGraphicFramePr>
        <p:xfrm>
          <a:off x="5087328" y="5777203"/>
          <a:ext cx="923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Equation" r:id="rId61" imgW="583920" imgH="241200" progId="Equation.DSMT4">
                  <p:embed/>
                </p:oleObj>
              </mc:Choice>
              <mc:Fallback>
                <p:oleObj name="Equation" r:id="rId61" imgW="583920" imgH="241200" progId="Equation.DSMT4">
                  <p:embed/>
                  <p:pic>
                    <p:nvPicPr>
                      <p:cNvPr id="48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7328" y="5777203"/>
                        <a:ext cx="92392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614471"/>
              </p:ext>
            </p:extLst>
          </p:nvPr>
        </p:nvGraphicFramePr>
        <p:xfrm>
          <a:off x="5257417" y="6220183"/>
          <a:ext cx="72231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5" name="Equation" r:id="rId63" imgW="457200" imgH="177480" progId="Equation.DSMT4">
                  <p:embed/>
                </p:oleObj>
              </mc:Choice>
              <mc:Fallback>
                <p:oleObj name="Equation" r:id="rId63" imgW="457200" imgH="177480" progId="Equation.DSMT4">
                  <p:embed/>
                  <p:pic>
                    <p:nvPicPr>
                      <p:cNvPr id="4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417" y="6220183"/>
                        <a:ext cx="722313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000794"/>
              </p:ext>
            </p:extLst>
          </p:nvPr>
        </p:nvGraphicFramePr>
        <p:xfrm>
          <a:off x="6205538" y="5786438"/>
          <a:ext cx="118427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Equation" r:id="rId65" imgW="749160" imgH="241200" progId="Equation.DSMT4">
                  <p:embed/>
                </p:oleObj>
              </mc:Choice>
              <mc:Fallback>
                <p:oleObj name="Equation" r:id="rId65" imgW="749160" imgH="241200" progId="Equation.DSMT4">
                  <p:embed/>
                  <p:pic>
                    <p:nvPicPr>
                      <p:cNvPr id="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5538" y="5786438"/>
                        <a:ext cx="1184275" cy="382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0026109"/>
              </p:ext>
            </p:extLst>
          </p:nvPr>
        </p:nvGraphicFramePr>
        <p:xfrm>
          <a:off x="6496050" y="6229350"/>
          <a:ext cx="741363" cy="282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67" imgW="469800" imgH="177480" progId="Equation.DSMT4">
                  <p:embed/>
                </p:oleObj>
              </mc:Choice>
              <mc:Fallback>
                <p:oleObj name="Equation" r:id="rId67" imgW="469800" imgH="177480" progId="Equation.DSMT4">
                  <p:embed/>
                  <p:pic>
                    <p:nvPicPr>
                      <p:cNvPr id="51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96050" y="6229350"/>
                        <a:ext cx="741363" cy="282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2195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3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025" y="150813"/>
            <a:ext cx="8439416" cy="981075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dirty="0"/>
              <a:t>II) Solving Exponential Equations by Changing the base:</a:t>
            </a:r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342900" y="1376363"/>
          <a:ext cx="2373313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498320" imgH="355320" progId="Equation.DSMT4">
                  <p:embed/>
                </p:oleObj>
              </mc:Choice>
              <mc:Fallback>
                <p:oleObj name="Equation" r:id="rId4" imgW="1498320" imgH="355320" progId="Equation.DSMT4">
                  <p:embed/>
                  <p:pic>
                    <p:nvPicPr>
                      <p:cNvPr id="30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" y="1376363"/>
                        <a:ext cx="2373313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562984"/>
              </p:ext>
            </p:extLst>
          </p:nvPr>
        </p:nvGraphicFramePr>
        <p:xfrm>
          <a:off x="3205163" y="1254514"/>
          <a:ext cx="1992313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257120" imgH="355320" progId="Equation.DSMT4">
                  <p:embed/>
                </p:oleObj>
              </mc:Choice>
              <mc:Fallback>
                <p:oleObj name="Equation" r:id="rId6" imgW="1257120" imgH="355320" progId="Equation.DSMT4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5163" y="1254514"/>
                        <a:ext cx="1992313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379347"/>
              </p:ext>
            </p:extLst>
          </p:nvPr>
        </p:nvGraphicFramePr>
        <p:xfrm>
          <a:off x="925964" y="2038765"/>
          <a:ext cx="6731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342720" imgH="241200" progId="Equation.DSMT4">
                  <p:embed/>
                </p:oleObj>
              </mc:Choice>
              <mc:Fallback>
                <p:oleObj name="Equation" r:id="rId8" imgW="342720" imgH="241200" progId="Equation.DSMT4">
                  <p:embed/>
                  <p:pic>
                    <p:nvPicPr>
                      <p:cNvPr id="307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5964" y="2038765"/>
                        <a:ext cx="67310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3365935"/>
              </p:ext>
            </p:extLst>
          </p:nvPr>
        </p:nvGraphicFramePr>
        <p:xfrm>
          <a:off x="1618114" y="2073690"/>
          <a:ext cx="3492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307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8114" y="2073690"/>
                        <a:ext cx="3492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7347884"/>
              </p:ext>
            </p:extLst>
          </p:nvPr>
        </p:nvGraphicFramePr>
        <p:xfrm>
          <a:off x="1945139" y="2043528"/>
          <a:ext cx="1073150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545760" imgH="355320" progId="Equation.DSMT4">
                  <p:embed/>
                </p:oleObj>
              </mc:Choice>
              <mc:Fallback>
                <p:oleObj name="Equation" r:id="rId12" imgW="545760" imgH="355320" progId="Equation.DSMT4">
                  <p:embed/>
                  <p:pic>
                    <p:nvPicPr>
                      <p:cNvPr id="307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5139" y="2043528"/>
                        <a:ext cx="1073150" cy="693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0578680"/>
              </p:ext>
            </p:extLst>
          </p:nvPr>
        </p:nvGraphicFramePr>
        <p:xfrm>
          <a:off x="933901" y="2815053"/>
          <a:ext cx="67151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342720" imgH="241200" progId="Equation.DSMT4">
                  <p:embed/>
                </p:oleObj>
              </mc:Choice>
              <mc:Fallback>
                <p:oleObj name="Equation" r:id="rId14" imgW="342720" imgH="241200" progId="Equation.DSMT4">
                  <p:embed/>
                  <p:pic>
                    <p:nvPicPr>
                      <p:cNvPr id="3079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33901" y="2815053"/>
                        <a:ext cx="67151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2067702"/>
              </p:ext>
            </p:extLst>
          </p:nvPr>
        </p:nvGraphicFramePr>
        <p:xfrm>
          <a:off x="1678439" y="2843628"/>
          <a:ext cx="1098550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5" imgW="558720" imgH="241200" progId="Equation.DSMT4">
                  <p:embed/>
                </p:oleObj>
              </mc:Choice>
              <mc:Fallback>
                <p:oleObj name="Equation" r:id="rId15" imgW="558720" imgH="241200" progId="Equation.DSMT4">
                  <p:embed/>
                  <p:pic>
                    <p:nvPicPr>
                      <p:cNvPr id="308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439" y="2843628"/>
                        <a:ext cx="1098550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989963"/>
              </p:ext>
            </p:extLst>
          </p:nvPr>
        </p:nvGraphicFramePr>
        <p:xfrm>
          <a:off x="1681614" y="2854740"/>
          <a:ext cx="849312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7" imgW="431640" imgH="241200" progId="Equation.DSMT4">
                  <p:embed/>
                </p:oleObj>
              </mc:Choice>
              <mc:Fallback>
                <p:oleObj name="Equation" r:id="rId17" imgW="431640" imgH="241200" progId="Equation.DSMT4">
                  <p:embed/>
                  <p:pic>
                    <p:nvPicPr>
                      <p:cNvPr id="308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1614" y="2854740"/>
                        <a:ext cx="849312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2452295"/>
              </p:ext>
            </p:extLst>
          </p:nvPr>
        </p:nvGraphicFramePr>
        <p:xfrm>
          <a:off x="1116464" y="3594515"/>
          <a:ext cx="496887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19" imgW="253800" imgH="177480" progId="Equation.DSMT4">
                  <p:embed/>
                </p:oleObj>
              </mc:Choice>
              <mc:Fallback>
                <p:oleObj name="Equation" r:id="rId19" imgW="253800" imgH="177480" progId="Equation.DSMT4">
                  <p:embed/>
                  <p:pic>
                    <p:nvPicPr>
                      <p:cNvPr id="3082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464" y="3594515"/>
                        <a:ext cx="496887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836808"/>
              </p:ext>
            </p:extLst>
          </p:nvPr>
        </p:nvGraphicFramePr>
        <p:xfrm>
          <a:off x="1605414" y="3589753"/>
          <a:ext cx="8699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1" imgW="444240" imgH="177480" progId="Equation.DSMT4">
                  <p:embed/>
                </p:oleObj>
              </mc:Choice>
              <mc:Fallback>
                <p:oleObj name="Equation" r:id="rId21" imgW="444240" imgH="177480" progId="Equation.DSMT4">
                  <p:embed/>
                  <p:pic>
                    <p:nvPicPr>
                      <p:cNvPr id="3083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5414" y="3589753"/>
                        <a:ext cx="869950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467894"/>
              </p:ext>
            </p:extLst>
          </p:nvPr>
        </p:nvGraphicFramePr>
        <p:xfrm>
          <a:off x="1113289" y="4137440"/>
          <a:ext cx="919162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3" imgW="469800" imgH="177480" progId="Equation.DSMT4">
                  <p:embed/>
                </p:oleObj>
              </mc:Choice>
              <mc:Fallback>
                <p:oleObj name="Equation" r:id="rId23" imgW="469800" imgH="177480" progId="Equation.DSMT4">
                  <p:embed/>
                  <p:pic>
                    <p:nvPicPr>
                      <p:cNvPr id="3084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3289" y="4137440"/>
                        <a:ext cx="919162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4683697"/>
              </p:ext>
            </p:extLst>
          </p:nvPr>
        </p:nvGraphicFramePr>
        <p:xfrm>
          <a:off x="1051376" y="4656553"/>
          <a:ext cx="903288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5" imgW="355320" imgH="177480" progId="Equation.DSMT4">
                  <p:embed/>
                </p:oleObj>
              </mc:Choice>
              <mc:Fallback>
                <p:oleObj name="Equation" r:id="rId25" imgW="355320" imgH="177480" progId="Equation.DSMT4">
                  <p:embed/>
                  <p:pic>
                    <p:nvPicPr>
                      <p:cNvPr id="3085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1376" y="4656553"/>
                        <a:ext cx="903288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6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3979851"/>
              </p:ext>
            </p:extLst>
          </p:nvPr>
        </p:nvGraphicFramePr>
        <p:xfrm>
          <a:off x="3860801" y="1796675"/>
          <a:ext cx="947737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Equation" r:id="rId27" imgW="482400" imgH="228600" progId="Equation.DSMT4">
                  <p:embed/>
                </p:oleObj>
              </mc:Choice>
              <mc:Fallback>
                <p:oleObj name="Equation" r:id="rId27" imgW="482400" imgH="228600" progId="Equation.DSMT4">
                  <p:embed/>
                  <p:pic>
                    <p:nvPicPr>
                      <p:cNvPr id="308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0801" y="1796675"/>
                        <a:ext cx="947737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7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1953234"/>
              </p:ext>
            </p:extLst>
          </p:nvPr>
        </p:nvGraphicFramePr>
        <p:xfrm>
          <a:off x="4865688" y="1926850"/>
          <a:ext cx="39846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Equation" r:id="rId29" imgW="203040" imgH="177480" progId="Equation.DSMT4">
                  <p:embed/>
                </p:oleObj>
              </mc:Choice>
              <mc:Fallback>
                <p:oleObj name="Equation" r:id="rId29" imgW="203040" imgH="177480" progId="Equation.DSMT4">
                  <p:embed/>
                  <p:pic>
                    <p:nvPicPr>
                      <p:cNvPr id="3087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65688" y="1926850"/>
                        <a:ext cx="398463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8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1851076"/>
              </p:ext>
            </p:extLst>
          </p:nvPr>
        </p:nvGraphicFramePr>
        <p:xfrm>
          <a:off x="3504084" y="2249697"/>
          <a:ext cx="1371600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Equation" r:id="rId31" imgW="698400" imgH="406080" progId="Equation.DSMT4">
                  <p:embed/>
                </p:oleObj>
              </mc:Choice>
              <mc:Fallback>
                <p:oleObj name="Equation" r:id="rId31" imgW="698400" imgH="406080" progId="Equation.DSMT4">
                  <p:embed/>
                  <p:pic>
                    <p:nvPicPr>
                      <p:cNvPr id="308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4084" y="2249697"/>
                        <a:ext cx="1371600" cy="792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89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15111"/>
              </p:ext>
            </p:extLst>
          </p:nvPr>
        </p:nvGraphicFramePr>
        <p:xfrm>
          <a:off x="4948709" y="2402097"/>
          <a:ext cx="373063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Equation" r:id="rId33" imgW="190440" imgH="228600" progId="Equation.DSMT4">
                  <p:embed/>
                </p:oleObj>
              </mc:Choice>
              <mc:Fallback>
                <p:oleObj name="Equation" r:id="rId33" imgW="190440" imgH="228600" progId="Equation.DSMT4">
                  <p:embed/>
                  <p:pic>
                    <p:nvPicPr>
                      <p:cNvPr id="3089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8709" y="2402097"/>
                        <a:ext cx="373063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0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2729622"/>
              </p:ext>
            </p:extLst>
          </p:nvPr>
        </p:nvGraphicFramePr>
        <p:xfrm>
          <a:off x="3740622" y="3170447"/>
          <a:ext cx="11461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Equation" r:id="rId35" imgW="583920" imgH="228600" progId="Equation.DSMT4">
                  <p:embed/>
                </p:oleObj>
              </mc:Choice>
              <mc:Fallback>
                <p:oleObj name="Equation" r:id="rId35" imgW="583920" imgH="228600" progId="Equation.DSMT4">
                  <p:embed/>
                  <p:pic>
                    <p:nvPicPr>
                      <p:cNvPr id="309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0622" y="3170447"/>
                        <a:ext cx="1146175" cy="44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1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2377587"/>
              </p:ext>
            </p:extLst>
          </p:nvPr>
        </p:nvGraphicFramePr>
        <p:xfrm>
          <a:off x="4940772" y="3206959"/>
          <a:ext cx="37306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Equation" r:id="rId37" imgW="190440" imgH="228600" progId="Equation.DSMT4">
                  <p:embed/>
                </p:oleObj>
              </mc:Choice>
              <mc:Fallback>
                <p:oleObj name="Equation" r:id="rId37" imgW="190440" imgH="228600" progId="Equation.DSMT4">
                  <p:embed/>
                  <p:pic>
                    <p:nvPicPr>
                      <p:cNvPr id="3091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772" y="3206959"/>
                        <a:ext cx="373062" cy="447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2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6992941"/>
              </p:ext>
            </p:extLst>
          </p:nvPr>
        </p:nvGraphicFramePr>
        <p:xfrm>
          <a:off x="3772372" y="3811797"/>
          <a:ext cx="13414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8" imgW="685800" imgH="177480" progId="Equation.DSMT4">
                  <p:embed/>
                </p:oleObj>
              </mc:Choice>
              <mc:Fallback>
                <p:oleObj name="Equation" r:id="rId38" imgW="685800" imgH="177480" progId="Equation.DSMT4">
                  <p:embed/>
                  <p:pic>
                    <p:nvPicPr>
                      <p:cNvPr id="3092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2372" y="3811797"/>
                        <a:ext cx="134143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3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2749586"/>
              </p:ext>
            </p:extLst>
          </p:nvPr>
        </p:nvGraphicFramePr>
        <p:xfrm>
          <a:off x="4235922" y="4299159"/>
          <a:ext cx="919162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40" imgW="469800" imgH="177480" progId="Equation.DSMT4">
                  <p:embed/>
                </p:oleObj>
              </mc:Choice>
              <mc:Fallback>
                <p:oleObj name="Equation" r:id="rId40" imgW="469800" imgH="177480" progId="Equation.DSMT4">
                  <p:embed/>
                  <p:pic>
                    <p:nvPicPr>
                      <p:cNvPr id="3093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35922" y="4299159"/>
                        <a:ext cx="919162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94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406677"/>
              </p:ext>
            </p:extLst>
          </p:nvPr>
        </p:nvGraphicFramePr>
        <p:xfrm>
          <a:off x="4327997" y="4784934"/>
          <a:ext cx="12065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42" imgW="495000" imgH="177480" progId="Equation.DSMT4">
                  <p:embed/>
                </p:oleObj>
              </mc:Choice>
              <mc:Fallback>
                <p:oleObj name="Equation" r:id="rId42" imgW="495000" imgH="177480" progId="Equation.DSMT4">
                  <p:embed/>
                  <p:pic>
                    <p:nvPicPr>
                      <p:cNvPr id="3094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27997" y="4784934"/>
                        <a:ext cx="12065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6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4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5" name="Object 2">
            <a:extLst>
              <a:ext uri="{FF2B5EF4-FFF2-40B4-BE49-F238E27FC236}">
                <a16:creationId xmlns:a16="http://schemas.microsoft.com/office/drawing/2014/main" id="{F820DF2E-B806-421D-B71A-DEB28692DE1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6856843"/>
              </p:ext>
            </p:extLst>
          </p:nvPr>
        </p:nvGraphicFramePr>
        <p:xfrm>
          <a:off x="6275388" y="1257084"/>
          <a:ext cx="22526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45" imgW="1422360" imgH="355320" progId="Equation.DSMT4">
                  <p:embed/>
                </p:oleObj>
              </mc:Choice>
              <mc:Fallback>
                <p:oleObj name="Equation" r:id="rId45" imgW="1422360" imgH="355320" progId="Equation.DSMT4">
                  <p:embed/>
                  <p:pic>
                    <p:nvPicPr>
                      <p:cNvPr id="25" name="Object 2">
                        <a:extLst>
                          <a:ext uri="{FF2B5EF4-FFF2-40B4-BE49-F238E27FC236}">
                            <a16:creationId xmlns:a16="http://schemas.microsoft.com/office/drawing/2014/main" id="{F820DF2E-B806-421D-B71A-DEB28692DE1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5388" y="1257084"/>
                        <a:ext cx="2252662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4">
            <a:extLst>
              <a:ext uri="{FF2B5EF4-FFF2-40B4-BE49-F238E27FC236}">
                <a16:creationId xmlns:a16="http://schemas.microsoft.com/office/drawing/2014/main" id="{271F4EF7-2EBD-4B71-82D8-26E094C5E5E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6940953"/>
              </p:ext>
            </p:extLst>
          </p:nvPr>
        </p:nvGraphicFramePr>
        <p:xfrm>
          <a:off x="6559403" y="2104650"/>
          <a:ext cx="823913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Equation" r:id="rId47" imgW="419040" imgH="177480" progId="Equation.DSMT4">
                  <p:embed/>
                </p:oleObj>
              </mc:Choice>
              <mc:Fallback>
                <p:oleObj name="Equation" r:id="rId47" imgW="419040" imgH="177480" progId="Equation.DSMT4">
                  <p:embed/>
                  <p:pic>
                    <p:nvPicPr>
                      <p:cNvPr id="26" name="Object 4">
                        <a:extLst>
                          <a:ext uri="{FF2B5EF4-FFF2-40B4-BE49-F238E27FC236}">
                            <a16:creationId xmlns:a16="http://schemas.microsoft.com/office/drawing/2014/main" id="{271F4EF7-2EBD-4B71-82D8-26E094C5E5E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59403" y="2104650"/>
                        <a:ext cx="823913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5">
            <a:extLst>
              <a:ext uri="{FF2B5EF4-FFF2-40B4-BE49-F238E27FC236}">
                <a16:creationId xmlns:a16="http://schemas.microsoft.com/office/drawing/2014/main" id="{DC935E1A-F096-4C8F-B42E-4FC509D36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6796792"/>
              </p:ext>
            </p:extLst>
          </p:nvPr>
        </p:nvGraphicFramePr>
        <p:xfrm>
          <a:off x="7403953" y="2106237"/>
          <a:ext cx="249238" cy="32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3" name="Equation" r:id="rId49" imgW="126720" imgH="164880" progId="Equation.DSMT4">
                  <p:embed/>
                </p:oleObj>
              </mc:Choice>
              <mc:Fallback>
                <p:oleObj name="Equation" r:id="rId49" imgW="126720" imgH="164880" progId="Equation.DSMT4">
                  <p:embed/>
                  <p:pic>
                    <p:nvPicPr>
                      <p:cNvPr id="27" name="Object 5">
                        <a:extLst>
                          <a:ext uri="{FF2B5EF4-FFF2-40B4-BE49-F238E27FC236}">
                            <a16:creationId xmlns:a16="http://schemas.microsoft.com/office/drawing/2014/main" id="{DC935E1A-F096-4C8F-B42E-4FC509D36C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3953" y="2106237"/>
                        <a:ext cx="249238" cy="323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>
            <a:extLst>
              <a:ext uri="{FF2B5EF4-FFF2-40B4-BE49-F238E27FC236}">
                <a16:creationId xmlns:a16="http://schemas.microsoft.com/office/drawing/2014/main" id="{1E49D67E-551F-4FDA-BB5B-9FE2A0C78D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574615"/>
              </p:ext>
            </p:extLst>
          </p:nvPr>
        </p:nvGraphicFramePr>
        <p:xfrm>
          <a:off x="7656366" y="1837950"/>
          <a:ext cx="1123950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51" imgW="571320" imgH="406080" progId="Equation.DSMT4">
                  <p:embed/>
                </p:oleObj>
              </mc:Choice>
              <mc:Fallback>
                <p:oleObj name="Equation" r:id="rId51" imgW="571320" imgH="406080" progId="Equation.DSMT4">
                  <p:embed/>
                  <p:pic>
                    <p:nvPicPr>
                      <p:cNvPr id="28" name="Object 6">
                        <a:extLst>
                          <a:ext uri="{FF2B5EF4-FFF2-40B4-BE49-F238E27FC236}">
                            <a16:creationId xmlns:a16="http://schemas.microsoft.com/office/drawing/2014/main" id="{1E49D67E-551F-4FDA-BB5B-9FE2A0C78D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56366" y="1837950"/>
                        <a:ext cx="1123950" cy="793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>
            <a:extLst>
              <a:ext uri="{FF2B5EF4-FFF2-40B4-BE49-F238E27FC236}">
                <a16:creationId xmlns:a16="http://schemas.microsoft.com/office/drawing/2014/main" id="{AF1F410D-CFA1-4901-B600-320AE6C1470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234267"/>
              </p:ext>
            </p:extLst>
          </p:nvPr>
        </p:nvGraphicFramePr>
        <p:xfrm>
          <a:off x="6608616" y="2880937"/>
          <a:ext cx="795337" cy="346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3" imgW="406080" imgH="177480" progId="Equation.DSMT4">
                  <p:embed/>
                </p:oleObj>
              </mc:Choice>
              <mc:Fallback>
                <p:oleObj name="Equation" r:id="rId53" imgW="406080" imgH="177480" progId="Equation.DSMT4">
                  <p:embed/>
                  <p:pic>
                    <p:nvPicPr>
                      <p:cNvPr id="29" name="Object 7">
                        <a:extLst>
                          <a:ext uri="{FF2B5EF4-FFF2-40B4-BE49-F238E27FC236}">
                            <a16:creationId xmlns:a16="http://schemas.microsoft.com/office/drawing/2014/main" id="{AF1F410D-CFA1-4901-B600-320AE6C147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616" y="2880937"/>
                        <a:ext cx="795337" cy="346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8">
            <a:extLst>
              <a:ext uri="{FF2B5EF4-FFF2-40B4-BE49-F238E27FC236}">
                <a16:creationId xmlns:a16="http://schemas.microsoft.com/office/drawing/2014/main" id="{D7525B47-AA8C-46E3-B327-333518556A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4460154"/>
              </p:ext>
            </p:extLst>
          </p:nvPr>
        </p:nvGraphicFramePr>
        <p:xfrm>
          <a:off x="7451578" y="2774575"/>
          <a:ext cx="849313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6" name="Equation" r:id="rId55" imgW="431640" imgH="241200" progId="Equation.DSMT4">
                  <p:embed/>
                </p:oleObj>
              </mc:Choice>
              <mc:Fallback>
                <p:oleObj name="Equation" r:id="rId55" imgW="431640" imgH="241200" progId="Equation.DSMT4">
                  <p:embed/>
                  <p:pic>
                    <p:nvPicPr>
                      <p:cNvPr id="30" name="Object 8">
                        <a:extLst>
                          <a:ext uri="{FF2B5EF4-FFF2-40B4-BE49-F238E27FC236}">
                            <a16:creationId xmlns:a16="http://schemas.microsoft.com/office/drawing/2014/main" id="{D7525B47-AA8C-46E3-B327-333518556A3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51578" y="2774575"/>
                        <a:ext cx="849313" cy="471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9">
            <a:extLst>
              <a:ext uri="{FF2B5EF4-FFF2-40B4-BE49-F238E27FC236}">
                <a16:creationId xmlns:a16="http://schemas.microsoft.com/office/drawing/2014/main" id="{D8C9B20C-3536-4FF2-A42F-6EE06FA0C7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357559"/>
              </p:ext>
            </p:extLst>
          </p:nvPr>
        </p:nvGraphicFramePr>
        <p:xfrm>
          <a:off x="6778478" y="3477837"/>
          <a:ext cx="646113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7" name="Equation" r:id="rId57" imgW="330120" imgH="241200" progId="Equation.DSMT4">
                  <p:embed/>
                </p:oleObj>
              </mc:Choice>
              <mc:Fallback>
                <p:oleObj name="Equation" r:id="rId57" imgW="330120" imgH="241200" progId="Equation.DSMT4">
                  <p:embed/>
                  <p:pic>
                    <p:nvPicPr>
                      <p:cNvPr id="31" name="Object 9">
                        <a:extLst>
                          <a:ext uri="{FF2B5EF4-FFF2-40B4-BE49-F238E27FC236}">
                            <a16:creationId xmlns:a16="http://schemas.microsoft.com/office/drawing/2014/main" id="{D8C9B20C-3536-4FF2-A42F-6EE06FA0C7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78478" y="3477837"/>
                        <a:ext cx="646113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10">
            <a:extLst>
              <a:ext uri="{FF2B5EF4-FFF2-40B4-BE49-F238E27FC236}">
                <a16:creationId xmlns:a16="http://schemas.microsoft.com/office/drawing/2014/main" id="{09639B1A-14FC-40DC-B6D4-4A7C3D2A15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597326"/>
              </p:ext>
            </p:extLst>
          </p:nvPr>
        </p:nvGraphicFramePr>
        <p:xfrm>
          <a:off x="7427766" y="3487362"/>
          <a:ext cx="8445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Equation" r:id="rId59" imgW="431640" imgH="241200" progId="Equation.DSMT4">
                  <p:embed/>
                </p:oleObj>
              </mc:Choice>
              <mc:Fallback>
                <p:oleObj name="Equation" r:id="rId59" imgW="431640" imgH="241200" progId="Equation.DSMT4">
                  <p:embed/>
                  <p:pic>
                    <p:nvPicPr>
                      <p:cNvPr id="32" name="Object 10">
                        <a:extLst>
                          <a:ext uri="{FF2B5EF4-FFF2-40B4-BE49-F238E27FC236}">
                            <a16:creationId xmlns:a16="http://schemas.microsoft.com/office/drawing/2014/main" id="{09639B1A-14FC-40DC-B6D4-4A7C3D2A15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7766" y="3487362"/>
                        <a:ext cx="844550" cy="471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11">
            <a:extLst>
              <a:ext uri="{FF2B5EF4-FFF2-40B4-BE49-F238E27FC236}">
                <a16:creationId xmlns:a16="http://schemas.microsoft.com/office/drawing/2014/main" id="{A2B8C0E7-05FE-492D-8C0D-A6D4AC922F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710223"/>
              </p:ext>
            </p:extLst>
          </p:nvPr>
        </p:nvGraphicFramePr>
        <p:xfrm>
          <a:off x="6957866" y="4111250"/>
          <a:ext cx="1341437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61" imgW="685800" imgH="177480" progId="Equation.DSMT4">
                  <p:embed/>
                </p:oleObj>
              </mc:Choice>
              <mc:Fallback>
                <p:oleObj name="Equation" r:id="rId61" imgW="685800" imgH="177480" progId="Equation.DSMT4">
                  <p:embed/>
                  <p:pic>
                    <p:nvPicPr>
                      <p:cNvPr id="33" name="Object 11">
                        <a:extLst>
                          <a:ext uri="{FF2B5EF4-FFF2-40B4-BE49-F238E27FC236}">
                            <a16:creationId xmlns:a16="http://schemas.microsoft.com/office/drawing/2014/main" id="{A2B8C0E7-05FE-492D-8C0D-A6D4AC922FC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7866" y="4111250"/>
                        <a:ext cx="1341437" cy="347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12">
            <a:extLst>
              <a:ext uri="{FF2B5EF4-FFF2-40B4-BE49-F238E27FC236}">
                <a16:creationId xmlns:a16="http://schemas.microsoft.com/office/drawing/2014/main" id="{B1E28122-98B9-4763-BA94-B36121D55A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087264"/>
              </p:ext>
            </p:extLst>
          </p:nvPr>
        </p:nvGraphicFramePr>
        <p:xfrm>
          <a:off x="6934053" y="4601787"/>
          <a:ext cx="989013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63" imgW="469800" imgH="177480" progId="Equation.DSMT4">
                  <p:embed/>
                </p:oleObj>
              </mc:Choice>
              <mc:Fallback>
                <p:oleObj name="Equation" r:id="rId63" imgW="469800" imgH="177480" progId="Equation.DSMT4">
                  <p:embed/>
                  <p:pic>
                    <p:nvPicPr>
                      <p:cNvPr id="34" name="Object 12">
                        <a:extLst>
                          <a:ext uri="{FF2B5EF4-FFF2-40B4-BE49-F238E27FC236}">
                            <a16:creationId xmlns:a16="http://schemas.microsoft.com/office/drawing/2014/main" id="{B1E28122-98B9-4763-BA94-B36121D55A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053" y="4601787"/>
                        <a:ext cx="989013" cy="373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20">
            <a:extLst>
              <a:ext uri="{FF2B5EF4-FFF2-40B4-BE49-F238E27FC236}">
                <a16:creationId xmlns:a16="http://schemas.microsoft.com/office/drawing/2014/main" id="{808D8957-6980-4A8C-A069-C72E2AD4A3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913607"/>
              </p:ext>
            </p:extLst>
          </p:nvPr>
        </p:nvGraphicFramePr>
        <p:xfrm>
          <a:off x="6546703" y="5073275"/>
          <a:ext cx="1257300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65" imgW="495000" imgH="177480" progId="Equation.DSMT4">
                  <p:embed/>
                </p:oleObj>
              </mc:Choice>
              <mc:Fallback>
                <p:oleObj name="Equation" r:id="rId65" imgW="495000" imgH="177480" progId="Equation.DSMT4">
                  <p:embed/>
                  <p:pic>
                    <p:nvPicPr>
                      <p:cNvPr id="35" name="Object 20">
                        <a:extLst>
                          <a:ext uri="{FF2B5EF4-FFF2-40B4-BE49-F238E27FC236}">
                            <a16:creationId xmlns:a16="http://schemas.microsoft.com/office/drawing/2014/main" id="{808D8957-6980-4A8C-A069-C72E2AD4A3C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46703" y="5073275"/>
                        <a:ext cx="1257300" cy="450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8488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3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3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7" name="Content Placeholder 2"/>
          <p:cNvSpPr>
            <a:spLocks noGrp="1"/>
          </p:cNvSpPr>
          <p:nvPr>
            <p:ph sz="quarter" idx="1"/>
          </p:nvPr>
        </p:nvSpPr>
        <p:spPr>
          <a:xfrm>
            <a:off x="268288" y="293688"/>
            <a:ext cx="7323137" cy="4460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CA" sz="2200"/>
              <a:t>Practice: Solve the following exponential functions:</a:t>
            </a:r>
          </a:p>
        </p:txBody>
      </p:sp>
      <p:graphicFrame>
        <p:nvGraphicFramePr>
          <p:cNvPr id="409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3761674"/>
              </p:ext>
            </p:extLst>
          </p:nvPr>
        </p:nvGraphicFramePr>
        <p:xfrm>
          <a:off x="361950" y="879475"/>
          <a:ext cx="207327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1307880" imgH="355320" progId="Equation.DSMT4">
                  <p:embed/>
                </p:oleObj>
              </mc:Choice>
              <mc:Fallback>
                <p:oleObj name="Equation" r:id="rId4" imgW="1307880" imgH="355320" progId="Equation.DSMT4">
                  <p:embed/>
                  <p:pic>
                    <p:nvPicPr>
                      <p:cNvPr id="4099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950" y="879475"/>
                        <a:ext cx="2073275" cy="5635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70425"/>
              </p:ext>
            </p:extLst>
          </p:nvPr>
        </p:nvGraphicFramePr>
        <p:xfrm>
          <a:off x="691402" y="1567232"/>
          <a:ext cx="1422400" cy="595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723600" imgH="304560" progId="Equation.DSMT4">
                  <p:embed/>
                </p:oleObj>
              </mc:Choice>
              <mc:Fallback>
                <p:oleObj name="Equation" r:id="rId6" imgW="723600" imgH="304560" progId="Equation.DSMT4">
                  <p:embed/>
                  <p:pic>
                    <p:nvPicPr>
                      <p:cNvPr id="411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402" y="1567232"/>
                        <a:ext cx="1422400" cy="595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4603235"/>
              </p:ext>
            </p:extLst>
          </p:nvPr>
        </p:nvGraphicFramePr>
        <p:xfrm>
          <a:off x="2121739" y="1743444"/>
          <a:ext cx="398463" cy="347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03040" imgH="177480" progId="Equation.DSMT4">
                  <p:embed/>
                </p:oleObj>
              </mc:Choice>
              <mc:Fallback>
                <p:oleObj name="Equation" r:id="rId8" imgW="203040" imgH="177480" progId="Equation.DSMT4">
                  <p:embed/>
                  <p:pic>
                    <p:nvPicPr>
                      <p:cNvPr id="4111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739" y="1743444"/>
                        <a:ext cx="398463" cy="3476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6990000"/>
              </p:ext>
            </p:extLst>
          </p:nvPr>
        </p:nvGraphicFramePr>
        <p:xfrm>
          <a:off x="807289" y="2360982"/>
          <a:ext cx="133826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596880" imgH="241200" progId="Equation.DSMT4">
                  <p:embed/>
                </p:oleObj>
              </mc:Choice>
              <mc:Fallback>
                <p:oleObj name="Equation" r:id="rId10" imgW="596880" imgH="241200" progId="Equation.DSMT4">
                  <p:embed/>
                  <p:pic>
                    <p:nvPicPr>
                      <p:cNvPr id="4112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89" y="2360982"/>
                        <a:ext cx="1338263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812868"/>
              </p:ext>
            </p:extLst>
          </p:nvPr>
        </p:nvGraphicFramePr>
        <p:xfrm>
          <a:off x="2107452" y="2400669"/>
          <a:ext cx="496887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253800" imgH="241200" progId="Equation.DSMT4">
                  <p:embed/>
                </p:oleObj>
              </mc:Choice>
              <mc:Fallback>
                <p:oleObj name="Equation" r:id="rId12" imgW="253800" imgH="241200" progId="Equation.DSMT4">
                  <p:embed/>
                  <p:pic>
                    <p:nvPicPr>
                      <p:cNvPr id="4113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07452" y="2400669"/>
                        <a:ext cx="496887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4184886"/>
              </p:ext>
            </p:extLst>
          </p:nvPr>
        </p:nvGraphicFramePr>
        <p:xfrm>
          <a:off x="1048589" y="3230932"/>
          <a:ext cx="969963" cy="344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495000" imgH="177480" progId="Equation.DSMT4">
                  <p:embed/>
                </p:oleObj>
              </mc:Choice>
              <mc:Fallback>
                <p:oleObj name="Equation" r:id="rId14" imgW="495000" imgH="177480" progId="Equation.DSMT4">
                  <p:embed/>
                  <p:pic>
                    <p:nvPicPr>
                      <p:cNvPr id="411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8589" y="3230932"/>
                        <a:ext cx="969963" cy="3444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7582792"/>
              </p:ext>
            </p:extLst>
          </p:nvPr>
        </p:nvGraphicFramePr>
        <p:xfrm>
          <a:off x="2232864" y="3251569"/>
          <a:ext cx="198438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01520" imgH="164880" progId="Equation.DSMT4">
                  <p:embed/>
                </p:oleObj>
              </mc:Choice>
              <mc:Fallback>
                <p:oleObj name="Equation" r:id="rId16" imgW="101520" imgH="164880" progId="Equation.DSMT4">
                  <p:embed/>
                  <p:pic>
                    <p:nvPicPr>
                      <p:cNvPr id="4115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32864" y="3251569"/>
                        <a:ext cx="198438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0004731"/>
              </p:ext>
            </p:extLst>
          </p:nvPr>
        </p:nvGraphicFramePr>
        <p:xfrm>
          <a:off x="1447052" y="3808782"/>
          <a:ext cx="1146175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469800" imgH="177480" progId="Equation.DSMT4">
                  <p:embed/>
                </p:oleObj>
              </mc:Choice>
              <mc:Fallback>
                <p:oleObj name="Equation" r:id="rId18" imgW="469800" imgH="177480" progId="Equation.DSMT4">
                  <p:embed/>
                  <p:pic>
                    <p:nvPicPr>
                      <p:cNvPr id="3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052" y="3808782"/>
                        <a:ext cx="1146175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18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20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24" name="Object 3">
            <a:extLst>
              <a:ext uri="{FF2B5EF4-FFF2-40B4-BE49-F238E27FC236}">
                <a16:creationId xmlns:a16="http://schemas.microsoft.com/office/drawing/2014/main" id="{D266DCFB-DF2C-46AA-88E8-4562378954D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317023"/>
              </p:ext>
            </p:extLst>
          </p:nvPr>
        </p:nvGraphicFramePr>
        <p:xfrm>
          <a:off x="3299225" y="739775"/>
          <a:ext cx="2719387" cy="169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1" imgW="1714320" imgH="1066680" progId="Equation.DSMT4">
                  <p:embed/>
                </p:oleObj>
              </mc:Choice>
              <mc:Fallback>
                <p:oleObj name="Equation" r:id="rId21" imgW="1714320" imgH="1066680" progId="Equation.DSMT4">
                  <p:embed/>
                  <p:pic>
                    <p:nvPicPr>
                      <p:cNvPr id="24" name="Object 3">
                        <a:extLst>
                          <a:ext uri="{FF2B5EF4-FFF2-40B4-BE49-F238E27FC236}">
                            <a16:creationId xmlns:a16="http://schemas.microsoft.com/office/drawing/2014/main" id="{D266DCFB-DF2C-46AA-88E8-4562378954D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9225" y="739775"/>
                        <a:ext cx="2719387" cy="1692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4766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5787"/>
          </a:xfrm>
        </p:spPr>
        <p:txBody>
          <a:bodyPr/>
          <a:lstStyle/>
          <a:p>
            <a:pPr>
              <a:defRPr/>
            </a:pPr>
            <a:r>
              <a:rPr lang="en-CA" dirty="0"/>
              <a:t>Solve for </a:t>
            </a:r>
            <a:r>
              <a:rPr lang="en-CA" i="1" dirty="0"/>
              <a:t>“x” </a:t>
            </a:r>
            <a:r>
              <a:rPr lang="en-CA" dirty="0"/>
              <a:t>By Factoring</a:t>
            </a:r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5613" y="960438"/>
          <a:ext cx="2679700" cy="50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409400" imgH="266400" progId="Equation.DSMT4">
                  <p:embed/>
                </p:oleObj>
              </mc:Choice>
              <mc:Fallback>
                <p:oleObj name="Equation" r:id="rId4" imgW="1409400" imgH="266400" progId="Equation.DSMT4">
                  <p:embed/>
                  <p:pic>
                    <p:nvPicPr>
                      <p:cNvPr id="819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613" y="960438"/>
                        <a:ext cx="2679700" cy="5095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/>
        </p:nvGraphicFramePr>
        <p:xfrm>
          <a:off x="920750" y="1660525"/>
          <a:ext cx="652463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342720" imgH="241200" progId="Equation.DSMT4">
                  <p:embed/>
                </p:oleObj>
              </mc:Choice>
              <mc:Fallback>
                <p:oleObj name="Equation" r:id="rId6" imgW="342720" imgH="241200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0750" y="1660525"/>
                        <a:ext cx="652463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/>
        </p:nvGraphicFramePr>
        <p:xfrm>
          <a:off x="1673225" y="1647825"/>
          <a:ext cx="1208088" cy="681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634680" imgH="355320" progId="Equation.DSMT4">
                  <p:embed/>
                </p:oleObj>
              </mc:Choice>
              <mc:Fallback>
                <p:oleObj name="Equation" r:id="rId8" imgW="634680" imgH="355320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3225" y="1647825"/>
                        <a:ext cx="1208088" cy="6810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5474110"/>
              </p:ext>
            </p:extLst>
          </p:nvPr>
        </p:nvGraphicFramePr>
        <p:xfrm>
          <a:off x="2894013" y="1803400"/>
          <a:ext cx="7254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380880" imgH="177480" progId="Equation.DSMT4">
                  <p:embed/>
                </p:oleObj>
              </mc:Choice>
              <mc:Fallback>
                <p:oleObj name="Equation" r:id="rId10" imgW="380880" imgH="177480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4013" y="1803400"/>
                        <a:ext cx="72548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449263" y="2505075"/>
          <a:ext cx="21986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1155600" imgH="291960" progId="Equation.DSMT4">
                  <p:embed/>
                </p:oleObj>
              </mc:Choice>
              <mc:Fallback>
                <p:oleObj name="Equation" r:id="rId12" imgW="1155600" imgH="291960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05075"/>
                        <a:ext cx="219868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/>
        </p:nvGraphicFramePr>
        <p:xfrm>
          <a:off x="1100138" y="2638425"/>
          <a:ext cx="193675" cy="31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101520" imgH="164880" progId="Equation.DSMT4">
                  <p:embed/>
                </p:oleObj>
              </mc:Choice>
              <mc:Fallback>
                <p:oleObj name="Equation" r:id="rId14" imgW="101520" imgH="164880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138" y="2638425"/>
                        <a:ext cx="193675" cy="3159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/>
        </p:nvGraphicFramePr>
        <p:xfrm>
          <a:off x="1860550" y="2649538"/>
          <a:ext cx="241300" cy="341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26720" imgH="177480" progId="Equation.DSMT4">
                  <p:embed/>
                </p:oleObj>
              </mc:Choice>
              <mc:Fallback>
                <p:oleObj name="Equation" r:id="rId16" imgW="126720" imgH="177480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0550" y="2649538"/>
                        <a:ext cx="241300" cy="341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/>
        </p:nvGraphicFramePr>
        <p:xfrm>
          <a:off x="2709863" y="2641600"/>
          <a:ext cx="7254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380880" imgH="177480" progId="Equation.DSMT4">
                  <p:embed/>
                </p:oleObj>
              </mc:Choice>
              <mc:Fallback>
                <p:oleObj name="Equation" r:id="rId18" imgW="380880" imgH="177480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9863" y="2641600"/>
                        <a:ext cx="725487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/>
        </p:nvGraphicFramePr>
        <p:xfrm>
          <a:off x="1446213" y="3222625"/>
          <a:ext cx="1208087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19" imgW="634680" imgH="291960" progId="Equation.DSMT4">
                  <p:embed/>
                </p:oleObj>
              </mc:Choice>
              <mc:Fallback>
                <p:oleObj name="Equation" r:id="rId19" imgW="634680" imgH="291960" progId="Equation.DSMT4">
                  <p:embed/>
                  <p:pic>
                    <p:nvPicPr>
                      <p:cNvPr id="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3" y="3222625"/>
                        <a:ext cx="1208087" cy="558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2"/>
          <p:cNvGraphicFramePr>
            <a:graphicFrameLocks noChangeAspect="1"/>
          </p:cNvGraphicFramePr>
          <p:nvPr/>
        </p:nvGraphicFramePr>
        <p:xfrm>
          <a:off x="2647950" y="3344863"/>
          <a:ext cx="725488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1" imgW="380880" imgH="177480" progId="Equation.DSMT4">
                  <p:embed/>
                </p:oleObj>
              </mc:Choice>
              <mc:Fallback>
                <p:oleObj name="Equation" r:id="rId21" imgW="380880" imgH="177480" progId="Equation.DSMT4">
                  <p:embed/>
                  <p:pic>
                    <p:nvPicPr>
                      <p:cNvPr id="17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47950" y="3344863"/>
                        <a:ext cx="725488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3"/>
          <p:cNvGraphicFramePr>
            <a:graphicFrameLocks noChangeAspect="1"/>
          </p:cNvGraphicFramePr>
          <p:nvPr/>
        </p:nvGraphicFramePr>
        <p:xfrm>
          <a:off x="1984375" y="3906838"/>
          <a:ext cx="652463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2" imgW="342720" imgH="241200" progId="Equation.DSMT4">
                  <p:embed/>
                </p:oleObj>
              </mc:Choice>
              <mc:Fallback>
                <p:oleObj name="Equation" r:id="rId22" imgW="342720" imgH="241200" progId="Equation.DSMT4">
                  <p:embed/>
                  <p:pic>
                    <p:nvPicPr>
                      <p:cNvPr id="1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4375" y="3906838"/>
                        <a:ext cx="652463" cy="461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4"/>
          <p:cNvGraphicFramePr>
            <a:graphicFrameLocks noChangeAspect="1"/>
          </p:cNvGraphicFramePr>
          <p:nvPr/>
        </p:nvGraphicFramePr>
        <p:xfrm>
          <a:off x="2668588" y="4022725"/>
          <a:ext cx="557212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4" imgW="291960" imgH="177480" progId="Equation.DSMT4">
                  <p:embed/>
                </p:oleObj>
              </mc:Choice>
              <mc:Fallback>
                <p:oleObj name="Equation" r:id="rId24" imgW="291960" imgH="177480" progId="Equation.DSMT4">
                  <p:embed/>
                  <p:pic>
                    <p:nvPicPr>
                      <p:cNvPr id="1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8588" y="4022725"/>
                        <a:ext cx="557212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5"/>
          <p:cNvGraphicFramePr>
            <a:graphicFrameLocks noChangeAspect="1"/>
          </p:cNvGraphicFramePr>
          <p:nvPr/>
        </p:nvGraphicFramePr>
        <p:xfrm>
          <a:off x="1862138" y="4489450"/>
          <a:ext cx="77311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6" imgW="406080" imgH="241200" progId="Equation.DSMT4">
                  <p:embed/>
                </p:oleObj>
              </mc:Choice>
              <mc:Fallback>
                <p:oleObj name="Equation" r:id="rId26" imgW="406080" imgH="241200" progId="Equation.DSMT4">
                  <p:embed/>
                  <p:pic>
                    <p:nvPicPr>
                      <p:cNvPr id="2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2138" y="4489450"/>
                        <a:ext cx="77311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6"/>
          <p:cNvGraphicFramePr>
            <a:graphicFrameLocks noChangeAspect="1"/>
          </p:cNvGraphicFramePr>
          <p:nvPr/>
        </p:nvGraphicFramePr>
        <p:xfrm>
          <a:off x="2701925" y="4518025"/>
          <a:ext cx="338138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28" imgW="177480" imgH="241200" progId="Equation.DSMT4">
                  <p:embed/>
                </p:oleObj>
              </mc:Choice>
              <mc:Fallback>
                <p:oleObj name="Equation" r:id="rId28" imgW="177480" imgH="241200" progId="Equation.DSMT4">
                  <p:embed/>
                  <p:pic>
                    <p:nvPicPr>
                      <p:cNvPr id="21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4518025"/>
                        <a:ext cx="338138" cy="460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7"/>
          <p:cNvGraphicFramePr>
            <a:graphicFrameLocks noChangeAspect="1"/>
          </p:cNvGraphicFramePr>
          <p:nvPr/>
        </p:nvGraphicFramePr>
        <p:xfrm>
          <a:off x="1993900" y="5078413"/>
          <a:ext cx="869950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0" imgW="457200" imgH="177480" progId="Equation.DSMT4">
                  <p:embed/>
                </p:oleObj>
              </mc:Choice>
              <mc:Fallback>
                <p:oleObj name="Equation" r:id="rId30" imgW="457200" imgH="177480" progId="Equation.DSMT4">
                  <p:embed/>
                  <p:pic>
                    <p:nvPicPr>
                      <p:cNvPr id="22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3900" y="5078413"/>
                        <a:ext cx="869950" cy="339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8"/>
          <p:cNvGraphicFramePr>
            <a:graphicFrameLocks noChangeAspect="1"/>
          </p:cNvGraphicFramePr>
          <p:nvPr/>
        </p:nvGraphicFramePr>
        <p:xfrm>
          <a:off x="2051050" y="5580063"/>
          <a:ext cx="1257300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2" imgW="507960" imgH="177480" progId="Equation.DSMT4">
                  <p:embed/>
                </p:oleObj>
              </mc:Choice>
              <mc:Fallback>
                <p:oleObj name="Equation" r:id="rId32" imgW="507960" imgH="177480" progId="Equation.DSMT4">
                  <p:embed/>
                  <p:pic>
                    <p:nvPicPr>
                      <p:cNvPr id="23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050" y="5580063"/>
                        <a:ext cx="1257300" cy="441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22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/>
              <a:t>© Copyright all rights reserved to Homework depot: </a:t>
            </a:r>
            <a:r>
              <a:rPr lang="en-US" sz="1000">
                <a:hlinkClick r:id="rId34"/>
              </a:rPr>
              <a:t>www.BCMath.ca</a:t>
            </a:r>
            <a:r>
              <a:rPr lang="en-US" sz="1000"/>
              <a:t> </a:t>
            </a:r>
          </a:p>
        </p:txBody>
      </p:sp>
      <p:graphicFrame>
        <p:nvGraphicFramePr>
          <p:cNvPr id="34" name="Object 33">
            <a:extLst>
              <a:ext uri="{FF2B5EF4-FFF2-40B4-BE49-F238E27FC236}">
                <a16:creationId xmlns:a16="http://schemas.microsoft.com/office/drawing/2014/main" id="{591D2947-17C2-4EAD-B28E-605136B4BF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854678"/>
              </p:ext>
            </p:extLst>
          </p:nvPr>
        </p:nvGraphicFramePr>
        <p:xfrm>
          <a:off x="4257675" y="831850"/>
          <a:ext cx="350361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5" imgW="1841400" imgH="355320" progId="Equation.DSMT4">
                  <p:embed/>
                </p:oleObj>
              </mc:Choice>
              <mc:Fallback>
                <p:oleObj name="Equation" r:id="rId35" imgW="1841400" imgH="355320" progId="Equation.DSMT4">
                  <p:embed/>
                  <p:pic>
                    <p:nvPicPr>
                      <p:cNvPr id="34" name="Object 33">
                        <a:extLst>
                          <a:ext uri="{FF2B5EF4-FFF2-40B4-BE49-F238E27FC236}">
                            <a16:creationId xmlns:a16="http://schemas.microsoft.com/office/drawing/2014/main" id="{591D2947-17C2-4EAD-B28E-605136B4BF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57675" y="831850"/>
                        <a:ext cx="350361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6">
            <a:extLst>
              <a:ext uri="{FF2B5EF4-FFF2-40B4-BE49-F238E27FC236}">
                <a16:creationId xmlns:a16="http://schemas.microsoft.com/office/drawing/2014/main" id="{B0139EDD-1EAF-4F8F-9859-458DA4848D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5613027"/>
              </p:ext>
            </p:extLst>
          </p:nvPr>
        </p:nvGraphicFramePr>
        <p:xfrm>
          <a:off x="4803963" y="1506538"/>
          <a:ext cx="2957325" cy="687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7" imgW="1752480" imgH="406080" progId="Equation.DSMT4">
                  <p:embed/>
                </p:oleObj>
              </mc:Choice>
              <mc:Fallback>
                <p:oleObj name="Equation" r:id="rId37" imgW="1752480" imgH="406080" progId="Equation.DSMT4">
                  <p:embed/>
                  <p:pic>
                    <p:nvPicPr>
                      <p:cNvPr id="25" name="Object 6">
                        <a:extLst>
                          <a:ext uri="{FF2B5EF4-FFF2-40B4-BE49-F238E27FC236}">
                            <a16:creationId xmlns:a16="http://schemas.microsoft.com/office/drawing/2014/main" id="{B0139EDD-1EAF-4F8F-9859-458DA4848DE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3963" y="1506538"/>
                        <a:ext cx="2957325" cy="68765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6">
            <a:extLst>
              <a:ext uri="{FF2B5EF4-FFF2-40B4-BE49-F238E27FC236}">
                <a16:creationId xmlns:a16="http://schemas.microsoft.com/office/drawing/2014/main" id="{89A521EE-3BA0-4B86-867A-80D50E0508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233154"/>
              </p:ext>
            </p:extLst>
          </p:nvPr>
        </p:nvGraphicFramePr>
        <p:xfrm>
          <a:off x="4951972" y="2303463"/>
          <a:ext cx="2743200" cy="68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39" imgW="1625400" imgH="406080" progId="Equation.DSMT4">
                  <p:embed/>
                </p:oleObj>
              </mc:Choice>
              <mc:Fallback>
                <p:oleObj name="Equation" r:id="rId39" imgW="1625400" imgH="406080" progId="Equation.DSMT4">
                  <p:embed/>
                  <p:pic>
                    <p:nvPicPr>
                      <p:cNvPr id="26" name="Object 6">
                        <a:extLst>
                          <a:ext uri="{FF2B5EF4-FFF2-40B4-BE49-F238E27FC236}">
                            <a16:creationId xmlns:a16="http://schemas.microsoft.com/office/drawing/2014/main" id="{89A521EE-3BA0-4B86-867A-80D50E05085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1972" y="2303463"/>
                        <a:ext cx="2743200" cy="6873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6">
            <a:extLst>
              <a:ext uri="{FF2B5EF4-FFF2-40B4-BE49-F238E27FC236}">
                <a16:creationId xmlns:a16="http://schemas.microsoft.com/office/drawing/2014/main" id="{37053D42-C5BC-425F-84BB-BFCE7F82F11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93044"/>
              </p:ext>
            </p:extLst>
          </p:nvPr>
        </p:nvGraphicFramePr>
        <p:xfrm>
          <a:off x="5141264" y="3168185"/>
          <a:ext cx="2528888" cy="515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41" imgW="1498320" imgH="304560" progId="Equation.DSMT4">
                  <p:embed/>
                </p:oleObj>
              </mc:Choice>
              <mc:Fallback>
                <p:oleObj name="Equation" r:id="rId41" imgW="1498320" imgH="304560" progId="Equation.DSMT4">
                  <p:embed/>
                  <p:pic>
                    <p:nvPicPr>
                      <p:cNvPr id="27" name="Object 6">
                        <a:extLst>
                          <a:ext uri="{FF2B5EF4-FFF2-40B4-BE49-F238E27FC236}">
                            <a16:creationId xmlns:a16="http://schemas.microsoft.com/office/drawing/2014/main" id="{37053D42-C5BC-425F-84BB-BFCE7F82F1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1264" y="3168185"/>
                        <a:ext cx="2528888" cy="5159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6">
            <a:extLst>
              <a:ext uri="{FF2B5EF4-FFF2-40B4-BE49-F238E27FC236}">
                <a16:creationId xmlns:a16="http://schemas.microsoft.com/office/drawing/2014/main" id="{4448319C-7BD6-472C-A44F-817845421B6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5605751"/>
              </p:ext>
            </p:extLst>
          </p:nvPr>
        </p:nvGraphicFramePr>
        <p:xfrm>
          <a:off x="5219466" y="3861457"/>
          <a:ext cx="220821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tion" r:id="rId43" imgW="1307880" imgH="253800" progId="Equation.DSMT4">
                  <p:embed/>
                </p:oleObj>
              </mc:Choice>
              <mc:Fallback>
                <p:oleObj name="Equation" r:id="rId43" imgW="1307880" imgH="253800" progId="Equation.DSMT4">
                  <p:embed/>
                  <p:pic>
                    <p:nvPicPr>
                      <p:cNvPr id="28" name="Object 6">
                        <a:extLst>
                          <a:ext uri="{FF2B5EF4-FFF2-40B4-BE49-F238E27FC236}">
                            <a16:creationId xmlns:a16="http://schemas.microsoft.com/office/drawing/2014/main" id="{4448319C-7BD6-472C-A44F-817845421B6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466" y="3861457"/>
                        <a:ext cx="2208212" cy="4302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6">
            <a:extLst>
              <a:ext uri="{FF2B5EF4-FFF2-40B4-BE49-F238E27FC236}">
                <a16:creationId xmlns:a16="http://schemas.microsoft.com/office/drawing/2014/main" id="{4D7CDDE9-F7B4-4F7C-8B7C-C57D57889D4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5088058"/>
              </p:ext>
            </p:extLst>
          </p:nvPr>
        </p:nvGraphicFramePr>
        <p:xfrm>
          <a:off x="5219466" y="4437062"/>
          <a:ext cx="900113" cy="407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tion" r:id="rId45" imgW="533160" imgH="241200" progId="Equation.DSMT4">
                  <p:embed/>
                </p:oleObj>
              </mc:Choice>
              <mc:Fallback>
                <p:oleObj name="Equation" r:id="rId45" imgW="533160" imgH="241200" progId="Equation.DSMT4">
                  <p:embed/>
                  <p:pic>
                    <p:nvPicPr>
                      <p:cNvPr id="29" name="Object 6">
                        <a:extLst>
                          <a:ext uri="{FF2B5EF4-FFF2-40B4-BE49-F238E27FC236}">
                            <a16:creationId xmlns:a16="http://schemas.microsoft.com/office/drawing/2014/main" id="{4D7CDDE9-F7B4-4F7C-8B7C-C57D57889D4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9466" y="4437062"/>
                        <a:ext cx="900113" cy="4079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6">
            <a:extLst>
              <a:ext uri="{FF2B5EF4-FFF2-40B4-BE49-F238E27FC236}">
                <a16:creationId xmlns:a16="http://schemas.microsoft.com/office/drawing/2014/main" id="{5D56CF37-FC70-4424-9414-933A42E53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263563"/>
              </p:ext>
            </p:extLst>
          </p:nvPr>
        </p:nvGraphicFramePr>
        <p:xfrm>
          <a:off x="5348288" y="5067300"/>
          <a:ext cx="642937" cy="300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Equation" r:id="rId47" imgW="380880" imgH="177480" progId="Equation.DSMT4">
                  <p:embed/>
                </p:oleObj>
              </mc:Choice>
              <mc:Fallback>
                <p:oleObj name="Equation" r:id="rId47" imgW="380880" imgH="177480" progId="Equation.DSMT4">
                  <p:embed/>
                  <p:pic>
                    <p:nvPicPr>
                      <p:cNvPr id="30" name="Object 6">
                        <a:extLst>
                          <a:ext uri="{FF2B5EF4-FFF2-40B4-BE49-F238E27FC236}">
                            <a16:creationId xmlns:a16="http://schemas.microsoft.com/office/drawing/2014/main" id="{5D56CF37-FC70-4424-9414-933A42E53C1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8288" y="5067300"/>
                        <a:ext cx="642937" cy="300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6">
            <a:extLst>
              <a:ext uri="{FF2B5EF4-FFF2-40B4-BE49-F238E27FC236}">
                <a16:creationId xmlns:a16="http://schemas.microsoft.com/office/drawing/2014/main" id="{E176FB76-1C1F-433B-B8D3-B099BB8E86A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339562"/>
              </p:ext>
            </p:extLst>
          </p:nvPr>
        </p:nvGraphicFramePr>
        <p:xfrm>
          <a:off x="6380163" y="4441825"/>
          <a:ext cx="7937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Equation" r:id="rId49" imgW="469800" imgH="228600" progId="Equation.DSMT4">
                  <p:embed/>
                </p:oleObj>
              </mc:Choice>
              <mc:Fallback>
                <p:oleObj name="Equation" r:id="rId49" imgW="469800" imgH="228600" progId="Equation.DSMT4">
                  <p:embed/>
                  <p:pic>
                    <p:nvPicPr>
                      <p:cNvPr id="31" name="Object 6">
                        <a:extLst>
                          <a:ext uri="{FF2B5EF4-FFF2-40B4-BE49-F238E27FC236}">
                            <a16:creationId xmlns:a16="http://schemas.microsoft.com/office/drawing/2014/main" id="{E176FB76-1C1F-433B-B8D3-B099BB8E86A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0163" y="4441825"/>
                        <a:ext cx="793750" cy="381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6">
            <a:extLst>
              <a:ext uri="{FF2B5EF4-FFF2-40B4-BE49-F238E27FC236}">
                <a16:creationId xmlns:a16="http://schemas.microsoft.com/office/drawing/2014/main" id="{09169A91-C3CF-4EF7-9389-30FAA70492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5621518"/>
              </p:ext>
            </p:extLst>
          </p:nvPr>
        </p:nvGraphicFramePr>
        <p:xfrm>
          <a:off x="6456924" y="5063098"/>
          <a:ext cx="642937" cy="294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2" name="Equation" r:id="rId51" imgW="380880" imgH="177480" progId="Equation.DSMT4">
                  <p:embed/>
                </p:oleObj>
              </mc:Choice>
              <mc:Fallback>
                <p:oleObj name="Equation" r:id="rId51" imgW="380880" imgH="177480" progId="Equation.DSMT4">
                  <p:embed/>
                  <p:pic>
                    <p:nvPicPr>
                      <p:cNvPr id="32" name="Object 6">
                        <a:extLst>
                          <a:ext uri="{FF2B5EF4-FFF2-40B4-BE49-F238E27FC236}">
                            <a16:creationId xmlns:a16="http://schemas.microsoft.com/office/drawing/2014/main" id="{09169A91-C3CF-4EF7-9389-30FAA704920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924" y="5063098"/>
                        <a:ext cx="642937" cy="294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2026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4FAF-6265-4170-AAA2-75276ED2B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20233"/>
          </a:xfrm>
        </p:spPr>
        <p:txBody>
          <a:bodyPr>
            <a:normAutofit fontScale="90000"/>
          </a:bodyPr>
          <a:lstStyle/>
          <a:p>
            <a:r>
              <a:rPr lang="en-CA" dirty="0"/>
              <a:t>Practice: Solve by Factoring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8BDE908B-72BE-4D2B-9406-4FB2338837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82605"/>
              </p:ext>
            </p:extLst>
          </p:nvPr>
        </p:nvGraphicFramePr>
        <p:xfrm>
          <a:off x="404813" y="955675"/>
          <a:ext cx="2489200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3" imgW="1307880" imgH="266400" progId="Equation.DSMT4">
                  <p:embed/>
                </p:oleObj>
              </mc:Choice>
              <mc:Fallback>
                <p:oleObj name="Equation" r:id="rId3" imgW="1307880" imgH="26640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8BDE908B-72BE-4D2B-9406-4FB2338837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955675"/>
                        <a:ext cx="2489200" cy="508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9">
            <a:extLst>
              <a:ext uri="{FF2B5EF4-FFF2-40B4-BE49-F238E27FC236}">
                <a16:creationId xmlns:a16="http://schemas.microsoft.com/office/drawing/2014/main" id="{4DA0B7E4-1C45-4F41-8580-FDB2AD8274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435541"/>
              </p:ext>
            </p:extLst>
          </p:nvPr>
        </p:nvGraphicFramePr>
        <p:xfrm>
          <a:off x="918416" y="1683497"/>
          <a:ext cx="10398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5" imgW="545760" imgH="241200" progId="Equation.DSMT4">
                  <p:embed/>
                </p:oleObj>
              </mc:Choice>
              <mc:Fallback>
                <p:oleObj name="Equation" r:id="rId5" imgW="545760" imgH="241200" progId="Equation.DSMT4">
                  <p:embed/>
                  <p:pic>
                    <p:nvPicPr>
                      <p:cNvPr id="5" name="Object 19">
                        <a:extLst>
                          <a:ext uri="{FF2B5EF4-FFF2-40B4-BE49-F238E27FC236}">
                            <a16:creationId xmlns:a16="http://schemas.microsoft.com/office/drawing/2014/main" id="{4DA0B7E4-1C45-4F41-8580-FDB2AD8274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8416" y="1683497"/>
                        <a:ext cx="10398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20">
            <a:extLst>
              <a:ext uri="{FF2B5EF4-FFF2-40B4-BE49-F238E27FC236}">
                <a16:creationId xmlns:a16="http://schemas.microsoft.com/office/drawing/2014/main" id="{E9DD2A49-5CCE-4B41-A3EE-F72BC55C769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577479"/>
              </p:ext>
            </p:extLst>
          </p:nvPr>
        </p:nvGraphicFramePr>
        <p:xfrm>
          <a:off x="1969341" y="1813672"/>
          <a:ext cx="65246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7" imgW="342720" imgH="177480" progId="Equation.DSMT4">
                  <p:embed/>
                </p:oleObj>
              </mc:Choice>
              <mc:Fallback>
                <p:oleObj name="Equation" r:id="rId7" imgW="342720" imgH="177480" progId="Equation.DSMT4">
                  <p:embed/>
                  <p:pic>
                    <p:nvPicPr>
                      <p:cNvPr id="6" name="Object 20">
                        <a:extLst>
                          <a:ext uri="{FF2B5EF4-FFF2-40B4-BE49-F238E27FC236}">
                            <a16:creationId xmlns:a16="http://schemas.microsoft.com/office/drawing/2014/main" id="{E9DD2A49-5CCE-4B41-A3EE-F72BC55C769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69341" y="1813672"/>
                        <a:ext cx="65246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21">
            <a:extLst>
              <a:ext uri="{FF2B5EF4-FFF2-40B4-BE49-F238E27FC236}">
                <a16:creationId xmlns:a16="http://schemas.microsoft.com/office/drawing/2014/main" id="{AF567919-C233-444B-96E7-D3F96701F3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2850323"/>
              </p:ext>
            </p:extLst>
          </p:nvPr>
        </p:nvGraphicFramePr>
        <p:xfrm>
          <a:off x="2602753" y="1808910"/>
          <a:ext cx="385763" cy="338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9" imgW="203040" imgH="177480" progId="Equation.DSMT4">
                  <p:embed/>
                </p:oleObj>
              </mc:Choice>
              <mc:Fallback>
                <p:oleObj name="Equation" r:id="rId9" imgW="203040" imgH="177480" progId="Equation.DSMT4">
                  <p:embed/>
                  <p:pic>
                    <p:nvPicPr>
                      <p:cNvPr id="7" name="Object 21">
                        <a:extLst>
                          <a:ext uri="{FF2B5EF4-FFF2-40B4-BE49-F238E27FC236}">
                            <a16:creationId xmlns:a16="http://schemas.microsoft.com/office/drawing/2014/main" id="{AF567919-C233-444B-96E7-D3F96701F33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02753" y="1808910"/>
                        <a:ext cx="385763" cy="3381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2">
            <a:extLst>
              <a:ext uri="{FF2B5EF4-FFF2-40B4-BE49-F238E27FC236}">
                <a16:creationId xmlns:a16="http://schemas.microsoft.com/office/drawing/2014/main" id="{92146ADA-330B-4A34-9283-24532E26173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2504239"/>
              </p:ext>
            </p:extLst>
          </p:nvPr>
        </p:nvGraphicFramePr>
        <p:xfrm>
          <a:off x="1556591" y="2347072"/>
          <a:ext cx="1063625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1" imgW="558720" imgH="241200" progId="Equation.DSMT4">
                  <p:embed/>
                </p:oleObj>
              </mc:Choice>
              <mc:Fallback>
                <p:oleObj name="Equation" r:id="rId11" imgW="558720" imgH="241200" progId="Equation.DSMT4">
                  <p:embed/>
                  <p:pic>
                    <p:nvPicPr>
                      <p:cNvPr id="8" name="Object 22">
                        <a:extLst>
                          <a:ext uri="{FF2B5EF4-FFF2-40B4-BE49-F238E27FC236}">
                            <a16:creationId xmlns:a16="http://schemas.microsoft.com/office/drawing/2014/main" id="{92146ADA-330B-4A34-9283-24532E26173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6591" y="2347072"/>
                        <a:ext cx="1063625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3">
            <a:extLst>
              <a:ext uri="{FF2B5EF4-FFF2-40B4-BE49-F238E27FC236}">
                <a16:creationId xmlns:a16="http://schemas.microsoft.com/office/drawing/2014/main" id="{AF6681EC-672D-4437-A663-A01F0EC3EDF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6522548"/>
              </p:ext>
            </p:extLst>
          </p:nvPr>
        </p:nvGraphicFramePr>
        <p:xfrm>
          <a:off x="2636091" y="2493122"/>
          <a:ext cx="531812" cy="338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3" imgW="279360" imgH="177480" progId="Equation.DSMT4">
                  <p:embed/>
                </p:oleObj>
              </mc:Choice>
              <mc:Fallback>
                <p:oleObj name="Equation" r:id="rId13" imgW="279360" imgH="177480" progId="Equation.DSMT4">
                  <p:embed/>
                  <p:pic>
                    <p:nvPicPr>
                      <p:cNvPr id="9" name="Object 23">
                        <a:extLst>
                          <a:ext uri="{FF2B5EF4-FFF2-40B4-BE49-F238E27FC236}">
                            <a16:creationId xmlns:a16="http://schemas.microsoft.com/office/drawing/2014/main" id="{AF6681EC-672D-4437-A663-A01F0EC3ED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36091" y="2493122"/>
                        <a:ext cx="531812" cy="338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4">
            <a:extLst>
              <a:ext uri="{FF2B5EF4-FFF2-40B4-BE49-F238E27FC236}">
                <a16:creationId xmlns:a16="http://schemas.microsoft.com/office/drawing/2014/main" id="{A9E9C484-B821-4ED6-8959-B6FE40B936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010776"/>
              </p:ext>
            </p:extLst>
          </p:nvPr>
        </p:nvGraphicFramePr>
        <p:xfrm>
          <a:off x="1497853" y="3036047"/>
          <a:ext cx="1112838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5" imgW="583920" imgH="228600" progId="Equation.DSMT4">
                  <p:embed/>
                </p:oleObj>
              </mc:Choice>
              <mc:Fallback>
                <p:oleObj name="Equation" r:id="rId15" imgW="583920" imgH="228600" progId="Equation.DSMT4">
                  <p:embed/>
                  <p:pic>
                    <p:nvPicPr>
                      <p:cNvPr id="10" name="Object 24">
                        <a:extLst>
                          <a:ext uri="{FF2B5EF4-FFF2-40B4-BE49-F238E27FC236}">
                            <a16:creationId xmlns:a16="http://schemas.microsoft.com/office/drawing/2014/main" id="{A9E9C484-B821-4ED6-8959-B6FE40B936B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7853" y="3036047"/>
                        <a:ext cx="1112838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5">
            <a:extLst>
              <a:ext uri="{FF2B5EF4-FFF2-40B4-BE49-F238E27FC236}">
                <a16:creationId xmlns:a16="http://schemas.microsoft.com/office/drawing/2014/main" id="{5DD1401E-D7BA-4191-B68D-C2844609AF2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8149488"/>
              </p:ext>
            </p:extLst>
          </p:nvPr>
        </p:nvGraphicFramePr>
        <p:xfrm>
          <a:off x="2663078" y="3067797"/>
          <a:ext cx="385763" cy="43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7" imgW="203040" imgH="228600" progId="Equation.DSMT4">
                  <p:embed/>
                </p:oleObj>
              </mc:Choice>
              <mc:Fallback>
                <p:oleObj name="Equation" r:id="rId17" imgW="203040" imgH="228600" progId="Equation.DSMT4">
                  <p:embed/>
                  <p:pic>
                    <p:nvPicPr>
                      <p:cNvPr id="11" name="Object 25">
                        <a:extLst>
                          <a:ext uri="{FF2B5EF4-FFF2-40B4-BE49-F238E27FC236}">
                            <a16:creationId xmlns:a16="http://schemas.microsoft.com/office/drawing/2014/main" id="{5DD1401E-D7BA-4191-B68D-C2844609AF2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3078" y="3067797"/>
                        <a:ext cx="385763" cy="433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6">
            <a:extLst>
              <a:ext uri="{FF2B5EF4-FFF2-40B4-BE49-F238E27FC236}">
                <a16:creationId xmlns:a16="http://schemas.microsoft.com/office/drawing/2014/main" id="{3E768C62-01FE-4302-8478-F47193885FA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84118"/>
              </p:ext>
            </p:extLst>
          </p:nvPr>
        </p:nvGraphicFramePr>
        <p:xfrm>
          <a:off x="1529603" y="3705972"/>
          <a:ext cx="1330325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19" imgW="698400" imgH="177480" progId="Equation.DSMT4">
                  <p:embed/>
                </p:oleObj>
              </mc:Choice>
              <mc:Fallback>
                <p:oleObj name="Equation" r:id="rId19" imgW="698400" imgH="177480" progId="Equation.DSMT4">
                  <p:embed/>
                  <p:pic>
                    <p:nvPicPr>
                      <p:cNvPr id="12" name="Object 26">
                        <a:extLst>
                          <a:ext uri="{FF2B5EF4-FFF2-40B4-BE49-F238E27FC236}">
                            <a16:creationId xmlns:a16="http://schemas.microsoft.com/office/drawing/2014/main" id="{3E768C62-01FE-4302-8478-F47193885FA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9603" y="3705972"/>
                        <a:ext cx="1330325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7">
            <a:extLst>
              <a:ext uri="{FF2B5EF4-FFF2-40B4-BE49-F238E27FC236}">
                <a16:creationId xmlns:a16="http://schemas.microsoft.com/office/drawing/2014/main" id="{1D498F8E-F6E6-4121-A47A-757698E5192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350760"/>
              </p:ext>
            </p:extLst>
          </p:nvPr>
        </p:nvGraphicFramePr>
        <p:xfrm>
          <a:off x="1991566" y="4242547"/>
          <a:ext cx="8699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1" imgW="457200" imgH="177480" progId="Equation.DSMT4">
                  <p:embed/>
                </p:oleObj>
              </mc:Choice>
              <mc:Fallback>
                <p:oleObj name="Equation" r:id="rId21" imgW="457200" imgH="177480" progId="Equation.DSMT4">
                  <p:embed/>
                  <p:pic>
                    <p:nvPicPr>
                      <p:cNvPr id="13" name="Object 27">
                        <a:extLst>
                          <a:ext uri="{FF2B5EF4-FFF2-40B4-BE49-F238E27FC236}">
                            <a16:creationId xmlns:a16="http://schemas.microsoft.com/office/drawing/2014/main" id="{1D498F8E-F6E6-4121-A47A-757698E5192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1566" y="4242547"/>
                        <a:ext cx="8699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8">
            <a:extLst>
              <a:ext uri="{FF2B5EF4-FFF2-40B4-BE49-F238E27FC236}">
                <a16:creationId xmlns:a16="http://schemas.microsoft.com/office/drawing/2014/main" id="{63562B48-04E6-4BCA-8D50-4606427E0F6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51502604"/>
              </p:ext>
            </p:extLst>
          </p:nvPr>
        </p:nvGraphicFramePr>
        <p:xfrm>
          <a:off x="2166191" y="4660060"/>
          <a:ext cx="773112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3" imgW="406080" imgH="431640" progId="Equation.DSMT4">
                  <p:embed/>
                </p:oleObj>
              </mc:Choice>
              <mc:Fallback>
                <p:oleObj name="Equation" r:id="rId23" imgW="406080" imgH="431640" progId="Equation.DSMT4">
                  <p:embed/>
                  <p:pic>
                    <p:nvPicPr>
                      <p:cNvPr id="14" name="Object 28">
                        <a:extLst>
                          <a:ext uri="{FF2B5EF4-FFF2-40B4-BE49-F238E27FC236}">
                            <a16:creationId xmlns:a16="http://schemas.microsoft.com/office/drawing/2014/main" id="{63562B48-04E6-4BCA-8D50-4606427E0F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6191" y="4660060"/>
                        <a:ext cx="773112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F414B2F-3A2B-412C-92B6-A704377C8D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730529"/>
              </p:ext>
            </p:extLst>
          </p:nvPr>
        </p:nvGraphicFramePr>
        <p:xfrm>
          <a:off x="4089400" y="831850"/>
          <a:ext cx="3840163" cy="67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5" imgW="2019240" imgH="355320" progId="Equation.DSMT4">
                  <p:embed/>
                </p:oleObj>
              </mc:Choice>
              <mc:Fallback>
                <p:oleObj name="Equation" r:id="rId25" imgW="2019240" imgH="35532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F414B2F-3A2B-412C-92B6-A704377C8D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89400" y="831850"/>
                        <a:ext cx="3840163" cy="674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20">
            <a:extLst>
              <a:ext uri="{FF2B5EF4-FFF2-40B4-BE49-F238E27FC236}">
                <a16:creationId xmlns:a16="http://schemas.microsoft.com/office/drawing/2014/main" id="{D9CC58AE-47D6-44AF-A876-110B6293D5B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544484"/>
              </p:ext>
            </p:extLst>
          </p:nvPr>
        </p:nvGraphicFramePr>
        <p:xfrm>
          <a:off x="4785466" y="1507469"/>
          <a:ext cx="314007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7" imgW="1650960" imgH="355320" progId="Equation.DSMT4">
                  <p:embed/>
                </p:oleObj>
              </mc:Choice>
              <mc:Fallback>
                <p:oleObj name="Equation" r:id="rId27" imgW="1650960" imgH="355320" progId="Equation.DSMT4">
                  <p:embed/>
                  <p:pic>
                    <p:nvPicPr>
                      <p:cNvPr id="16" name="Object 20">
                        <a:extLst>
                          <a:ext uri="{FF2B5EF4-FFF2-40B4-BE49-F238E27FC236}">
                            <a16:creationId xmlns:a16="http://schemas.microsoft.com/office/drawing/2014/main" id="{D9CC58AE-47D6-44AF-A876-110B6293D5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85466" y="1507469"/>
                        <a:ext cx="314007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0">
            <a:extLst>
              <a:ext uri="{FF2B5EF4-FFF2-40B4-BE49-F238E27FC236}">
                <a16:creationId xmlns:a16="http://schemas.microsoft.com/office/drawing/2014/main" id="{28B1F7A2-9111-4EC1-A79A-174B74EA944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8542804"/>
              </p:ext>
            </p:extLst>
          </p:nvPr>
        </p:nvGraphicFramePr>
        <p:xfrm>
          <a:off x="4625888" y="2102970"/>
          <a:ext cx="3309937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29" imgW="1739880" imgH="406080" progId="Equation.DSMT4">
                  <p:embed/>
                </p:oleObj>
              </mc:Choice>
              <mc:Fallback>
                <p:oleObj name="Equation" r:id="rId29" imgW="1739880" imgH="406080" progId="Equation.DSMT4">
                  <p:embed/>
                  <p:pic>
                    <p:nvPicPr>
                      <p:cNvPr id="17" name="Object 20">
                        <a:extLst>
                          <a:ext uri="{FF2B5EF4-FFF2-40B4-BE49-F238E27FC236}">
                            <a16:creationId xmlns:a16="http://schemas.microsoft.com/office/drawing/2014/main" id="{28B1F7A2-9111-4EC1-A79A-174B74EA944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5888" y="2102970"/>
                        <a:ext cx="3309937" cy="773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0">
            <a:extLst>
              <a:ext uri="{FF2B5EF4-FFF2-40B4-BE49-F238E27FC236}">
                <a16:creationId xmlns:a16="http://schemas.microsoft.com/office/drawing/2014/main" id="{EBDAAF7A-309B-4AE3-A67A-97B3A04AC16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58313"/>
              </p:ext>
            </p:extLst>
          </p:nvPr>
        </p:nvGraphicFramePr>
        <p:xfrm>
          <a:off x="4843374" y="2849563"/>
          <a:ext cx="2874963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1" imgW="1511280" imgH="304560" progId="Equation.DSMT4">
                  <p:embed/>
                </p:oleObj>
              </mc:Choice>
              <mc:Fallback>
                <p:oleObj name="Equation" r:id="rId31" imgW="1511280" imgH="304560" progId="Equation.DSMT4">
                  <p:embed/>
                  <p:pic>
                    <p:nvPicPr>
                      <p:cNvPr id="18" name="Object 20">
                        <a:extLst>
                          <a:ext uri="{FF2B5EF4-FFF2-40B4-BE49-F238E27FC236}">
                            <a16:creationId xmlns:a16="http://schemas.microsoft.com/office/drawing/2014/main" id="{EBDAAF7A-309B-4AE3-A67A-97B3A04AC16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43374" y="2849563"/>
                        <a:ext cx="2874963" cy="579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0">
            <a:extLst>
              <a:ext uri="{FF2B5EF4-FFF2-40B4-BE49-F238E27FC236}">
                <a16:creationId xmlns:a16="http://schemas.microsoft.com/office/drawing/2014/main" id="{EDEE2C97-F021-46D4-85F5-9054ABA2610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828441"/>
              </p:ext>
            </p:extLst>
          </p:nvPr>
        </p:nvGraphicFramePr>
        <p:xfrm>
          <a:off x="5205975" y="3583550"/>
          <a:ext cx="24638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3" imgW="1295280" imgH="253800" progId="Equation.DSMT4">
                  <p:embed/>
                </p:oleObj>
              </mc:Choice>
              <mc:Fallback>
                <p:oleObj name="Equation" r:id="rId33" imgW="1295280" imgH="253800" progId="Equation.DSMT4">
                  <p:embed/>
                  <p:pic>
                    <p:nvPicPr>
                      <p:cNvPr id="19" name="Object 20">
                        <a:extLst>
                          <a:ext uri="{FF2B5EF4-FFF2-40B4-BE49-F238E27FC236}">
                            <a16:creationId xmlns:a16="http://schemas.microsoft.com/office/drawing/2014/main" id="{EDEE2C97-F021-46D4-85F5-9054ABA2610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5975" y="3583550"/>
                        <a:ext cx="246380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0">
            <a:extLst>
              <a:ext uri="{FF2B5EF4-FFF2-40B4-BE49-F238E27FC236}">
                <a16:creationId xmlns:a16="http://schemas.microsoft.com/office/drawing/2014/main" id="{FCD497F9-C4C7-42C6-B5D1-1AB5CD97C2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798894"/>
              </p:ext>
            </p:extLst>
          </p:nvPr>
        </p:nvGraphicFramePr>
        <p:xfrm>
          <a:off x="5382374" y="4042522"/>
          <a:ext cx="82232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5" imgW="431640" imgH="431640" progId="Equation.DSMT4">
                  <p:embed/>
                </p:oleObj>
              </mc:Choice>
              <mc:Fallback>
                <p:oleObj name="Equation" r:id="rId35" imgW="431640" imgH="431640" progId="Equation.DSMT4">
                  <p:embed/>
                  <p:pic>
                    <p:nvPicPr>
                      <p:cNvPr id="20" name="Object 20">
                        <a:extLst>
                          <a:ext uri="{FF2B5EF4-FFF2-40B4-BE49-F238E27FC236}">
                            <a16:creationId xmlns:a16="http://schemas.microsoft.com/office/drawing/2014/main" id="{FCD497F9-C4C7-42C6-B5D1-1AB5CD97C2A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374" y="4042522"/>
                        <a:ext cx="82232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3303B219-2728-42CC-9BB4-04418ED91B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4467474"/>
              </p:ext>
            </p:extLst>
          </p:nvPr>
        </p:nvGraphicFramePr>
        <p:xfrm>
          <a:off x="5164605" y="4806943"/>
          <a:ext cx="1039813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7" imgW="545760" imgH="431640" progId="Equation.DSMT4">
                  <p:embed/>
                </p:oleObj>
              </mc:Choice>
              <mc:Fallback>
                <p:oleObj name="Equation" r:id="rId37" imgW="545760" imgH="43164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3303B219-2728-42CC-9BB4-04418ED91BD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4605" y="4806943"/>
                        <a:ext cx="1039813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582B1B8F-0944-4FBE-8036-5AD6FDFEC2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3691487"/>
              </p:ext>
            </p:extLst>
          </p:nvPr>
        </p:nvGraphicFramePr>
        <p:xfrm>
          <a:off x="5098203" y="5567362"/>
          <a:ext cx="1257300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9" imgW="660240" imgH="241200" progId="Equation.DSMT4">
                  <p:embed/>
                </p:oleObj>
              </mc:Choice>
              <mc:Fallback>
                <p:oleObj name="Equation" r:id="rId39" imgW="660240" imgH="24120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582B1B8F-0944-4FBE-8036-5AD6FDFEC29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98203" y="5567362"/>
                        <a:ext cx="1257300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86E34410-71E2-4411-BF45-A265607D347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684610"/>
              </p:ext>
            </p:extLst>
          </p:nvPr>
        </p:nvGraphicFramePr>
        <p:xfrm>
          <a:off x="5382374" y="5954103"/>
          <a:ext cx="942975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1" imgW="495000" imgH="431640" progId="Equation.DSMT4">
                  <p:embed/>
                </p:oleObj>
              </mc:Choice>
              <mc:Fallback>
                <p:oleObj name="Equation" r:id="rId41" imgW="495000" imgH="43164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86E34410-71E2-4411-BF45-A265607D347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82374" y="5954103"/>
                        <a:ext cx="942975" cy="82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0">
            <a:extLst>
              <a:ext uri="{FF2B5EF4-FFF2-40B4-BE49-F238E27FC236}">
                <a16:creationId xmlns:a16="http://schemas.microsoft.com/office/drawing/2014/main" id="{F739C0D5-37D8-4BDB-86F3-A965C6F5467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277621"/>
              </p:ext>
            </p:extLst>
          </p:nvPr>
        </p:nvGraphicFramePr>
        <p:xfrm>
          <a:off x="6403975" y="4249829"/>
          <a:ext cx="773113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3" imgW="406080" imgH="177480" progId="Equation.DSMT4">
                  <p:embed/>
                </p:oleObj>
              </mc:Choice>
              <mc:Fallback>
                <p:oleObj name="Equation" r:id="rId43" imgW="406080" imgH="177480" progId="Equation.DSMT4">
                  <p:embed/>
                  <p:pic>
                    <p:nvPicPr>
                      <p:cNvPr id="24" name="Object 20">
                        <a:extLst>
                          <a:ext uri="{FF2B5EF4-FFF2-40B4-BE49-F238E27FC236}">
                            <a16:creationId xmlns:a16="http://schemas.microsoft.com/office/drawing/2014/main" id="{F739C0D5-37D8-4BDB-86F3-A965C6F5467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03975" y="4249829"/>
                        <a:ext cx="773113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0">
            <a:extLst>
              <a:ext uri="{FF2B5EF4-FFF2-40B4-BE49-F238E27FC236}">
                <a16:creationId xmlns:a16="http://schemas.microsoft.com/office/drawing/2014/main" id="{F938F2FB-61BB-4347-BE79-EAAAB00A45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5821791"/>
              </p:ext>
            </p:extLst>
          </p:nvPr>
        </p:nvGraphicFramePr>
        <p:xfrm>
          <a:off x="6482509" y="4893331"/>
          <a:ext cx="990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45" imgW="520560" imgH="241200" progId="Equation.DSMT4">
                  <p:embed/>
                </p:oleObj>
              </mc:Choice>
              <mc:Fallback>
                <p:oleObj name="Equation" r:id="rId45" imgW="520560" imgH="241200" progId="Equation.DSMT4">
                  <p:embed/>
                  <p:pic>
                    <p:nvPicPr>
                      <p:cNvPr id="25" name="Object 20">
                        <a:extLst>
                          <a:ext uri="{FF2B5EF4-FFF2-40B4-BE49-F238E27FC236}">
                            <a16:creationId xmlns:a16="http://schemas.microsoft.com/office/drawing/2014/main" id="{F938F2FB-61BB-4347-BE79-EAAAB00A456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82509" y="4893331"/>
                        <a:ext cx="9906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>
            <a:extLst>
              <a:ext uri="{FF2B5EF4-FFF2-40B4-BE49-F238E27FC236}">
                <a16:creationId xmlns:a16="http://schemas.microsoft.com/office/drawing/2014/main" id="{42C1E2B0-2D23-46D1-BB62-548199C99A4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5438372"/>
              </p:ext>
            </p:extLst>
          </p:nvPr>
        </p:nvGraphicFramePr>
        <p:xfrm>
          <a:off x="6632293" y="5507318"/>
          <a:ext cx="111125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47" imgW="583920" imgH="241200" progId="Equation.DSMT4">
                  <p:embed/>
                </p:oleObj>
              </mc:Choice>
              <mc:Fallback>
                <p:oleObj name="Equation" r:id="rId47" imgW="583920" imgH="241200" progId="Equation.DSMT4">
                  <p:embed/>
                  <p:pic>
                    <p:nvPicPr>
                      <p:cNvPr id="26" name="Object 20">
                        <a:extLst>
                          <a:ext uri="{FF2B5EF4-FFF2-40B4-BE49-F238E27FC236}">
                            <a16:creationId xmlns:a16="http://schemas.microsoft.com/office/drawing/2014/main" id="{42C1E2B0-2D23-46D1-BB62-548199C99A4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293" y="5507318"/>
                        <a:ext cx="111125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0">
            <a:extLst>
              <a:ext uri="{FF2B5EF4-FFF2-40B4-BE49-F238E27FC236}">
                <a16:creationId xmlns:a16="http://schemas.microsoft.com/office/drawing/2014/main" id="{9D9D53ED-D673-41BB-86E2-92B1FD0459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861705"/>
              </p:ext>
            </p:extLst>
          </p:nvPr>
        </p:nvGraphicFramePr>
        <p:xfrm>
          <a:off x="6890312" y="5964329"/>
          <a:ext cx="773113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49" imgW="406080" imgH="431640" progId="Equation.DSMT4">
                  <p:embed/>
                </p:oleObj>
              </mc:Choice>
              <mc:Fallback>
                <p:oleObj name="Equation" r:id="rId49" imgW="406080" imgH="431640" progId="Equation.DSMT4">
                  <p:embed/>
                  <p:pic>
                    <p:nvPicPr>
                      <p:cNvPr id="27" name="Object 20">
                        <a:extLst>
                          <a:ext uri="{FF2B5EF4-FFF2-40B4-BE49-F238E27FC236}">
                            <a16:creationId xmlns:a16="http://schemas.microsoft.com/office/drawing/2014/main" id="{9D9D53ED-D673-41BB-86E2-92B1FD0459B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0312" y="5964329"/>
                        <a:ext cx="773113" cy="819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1062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442F8F-E85B-44A6-B136-39A827120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14256"/>
          </a:xfrm>
        </p:spPr>
        <p:txBody>
          <a:bodyPr>
            <a:normAutofit fontScale="90000"/>
          </a:bodyPr>
          <a:lstStyle/>
          <a:p>
            <a:r>
              <a:rPr lang="en-CA" dirty="0"/>
              <a:t>Solve for “x”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BECD8E50-1A12-4426-B4A0-C1F250F883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0047745"/>
              </p:ext>
            </p:extLst>
          </p:nvPr>
        </p:nvGraphicFramePr>
        <p:xfrm>
          <a:off x="3344863" y="216582"/>
          <a:ext cx="45275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3" imgW="2209680" imgH="393480" progId="Equation.DSMT4">
                  <p:embed/>
                </p:oleObj>
              </mc:Choice>
              <mc:Fallback>
                <p:oleObj name="Equation" r:id="rId3" imgW="2209680" imgH="393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BECD8E50-1A12-4426-B4A0-C1F250F883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4863" y="216582"/>
                        <a:ext cx="452755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20">
            <a:extLst>
              <a:ext uri="{FF2B5EF4-FFF2-40B4-BE49-F238E27FC236}">
                <a16:creationId xmlns:a16="http://schemas.microsoft.com/office/drawing/2014/main" id="{20D56C29-D5B7-4E78-ACCB-B6B3D2AF097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0195288"/>
              </p:ext>
            </p:extLst>
          </p:nvPr>
        </p:nvGraphicFramePr>
        <p:xfrm>
          <a:off x="262617" y="1023032"/>
          <a:ext cx="4857750" cy="893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5" imgW="2552400" imgH="469800" progId="Equation.DSMT4">
                  <p:embed/>
                </p:oleObj>
              </mc:Choice>
              <mc:Fallback>
                <p:oleObj name="Equation" r:id="rId5" imgW="2552400" imgH="469800" progId="Equation.DSMT4">
                  <p:embed/>
                  <p:pic>
                    <p:nvPicPr>
                      <p:cNvPr id="5" name="Object 20">
                        <a:extLst>
                          <a:ext uri="{FF2B5EF4-FFF2-40B4-BE49-F238E27FC236}">
                            <a16:creationId xmlns:a16="http://schemas.microsoft.com/office/drawing/2014/main" id="{20D56C29-D5B7-4E78-ACCB-B6B3D2AF09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17" y="1023032"/>
                        <a:ext cx="4857750" cy="893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E51B8B6-9B62-476F-9052-2FC394C24C89}"/>
              </a:ext>
            </a:extLst>
          </p:cNvPr>
          <p:cNvSpPr txBox="1"/>
          <p:nvPr/>
        </p:nvSpPr>
        <p:spPr>
          <a:xfrm>
            <a:off x="5363528" y="1262164"/>
            <a:ext cx="312136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Sum of an geometric series</a:t>
            </a:r>
          </a:p>
        </p:txBody>
      </p:sp>
      <p:graphicFrame>
        <p:nvGraphicFramePr>
          <p:cNvPr id="7" name="Object 20">
            <a:extLst>
              <a:ext uri="{FF2B5EF4-FFF2-40B4-BE49-F238E27FC236}">
                <a16:creationId xmlns:a16="http://schemas.microsoft.com/office/drawing/2014/main" id="{133724B2-1615-425F-8648-7197F97E2E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7783172"/>
              </p:ext>
            </p:extLst>
          </p:nvPr>
        </p:nvGraphicFramePr>
        <p:xfrm>
          <a:off x="382815" y="1972129"/>
          <a:ext cx="50514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7" imgW="2654280" imgH="355320" progId="Equation.DSMT4">
                  <p:embed/>
                </p:oleObj>
              </mc:Choice>
              <mc:Fallback>
                <p:oleObj name="Equation" r:id="rId7" imgW="2654280" imgH="355320" progId="Equation.DSMT4">
                  <p:embed/>
                  <p:pic>
                    <p:nvPicPr>
                      <p:cNvPr id="7" name="Object 20">
                        <a:extLst>
                          <a:ext uri="{FF2B5EF4-FFF2-40B4-BE49-F238E27FC236}">
                            <a16:creationId xmlns:a16="http://schemas.microsoft.com/office/drawing/2014/main" id="{133724B2-1615-425F-8648-7197F97E2E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815" y="1972129"/>
                        <a:ext cx="50514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0">
            <a:extLst>
              <a:ext uri="{FF2B5EF4-FFF2-40B4-BE49-F238E27FC236}">
                <a16:creationId xmlns:a16="http://schemas.microsoft.com/office/drawing/2014/main" id="{DBE334D6-A52A-4EF2-899D-E644437F409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684166"/>
              </p:ext>
            </p:extLst>
          </p:nvPr>
        </p:nvGraphicFramePr>
        <p:xfrm>
          <a:off x="262617" y="2666673"/>
          <a:ext cx="6042025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9" imgW="3174840" imgH="355320" progId="Equation.DSMT4">
                  <p:embed/>
                </p:oleObj>
              </mc:Choice>
              <mc:Fallback>
                <p:oleObj name="Equation" r:id="rId9" imgW="3174840" imgH="355320" progId="Equation.DSMT4">
                  <p:embed/>
                  <p:pic>
                    <p:nvPicPr>
                      <p:cNvPr id="8" name="Object 20">
                        <a:extLst>
                          <a:ext uri="{FF2B5EF4-FFF2-40B4-BE49-F238E27FC236}">
                            <a16:creationId xmlns:a16="http://schemas.microsoft.com/office/drawing/2014/main" id="{DBE334D6-A52A-4EF2-899D-E644437F40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617" y="2666673"/>
                        <a:ext cx="6042025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20">
            <a:extLst>
              <a:ext uri="{FF2B5EF4-FFF2-40B4-BE49-F238E27FC236}">
                <a16:creationId xmlns:a16="http://schemas.microsoft.com/office/drawing/2014/main" id="{84E21560-D24B-4619-A13E-5255AA3467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5474500"/>
              </p:ext>
            </p:extLst>
          </p:nvPr>
        </p:nvGraphicFramePr>
        <p:xfrm>
          <a:off x="4261871" y="3368107"/>
          <a:ext cx="15478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1" imgW="812520" imgH="241200" progId="Equation.DSMT4">
                  <p:embed/>
                </p:oleObj>
              </mc:Choice>
              <mc:Fallback>
                <p:oleObj name="Equation" r:id="rId11" imgW="812520" imgH="241200" progId="Equation.DSMT4">
                  <p:embed/>
                  <p:pic>
                    <p:nvPicPr>
                      <p:cNvPr id="9" name="Object 20">
                        <a:extLst>
                          <a:ext uri="{FF2B5EF4-FFF2-40B4-BE49-F238E27FC236}">
                            <a16:creationId xmlns:a16="http://schemas.microsoft.com/office/drawing/2014/main" id="{84E21560-D24B-4619-A13E-5255AA34678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61871" y="3368107"/>
                        <a:ext cx="1547812" cy="458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20">
            <a:extLst>
              <a:ext uri="{FF2B5EF4-FFF2-40B4-BE49-F238E27FC236}">
                <a16:creationId xmlns:a16="http://schemas.microsoft.com/office/drawing/2014/main" id="{249ABC1C-467C-4FF0-A5DE-B8DEEF8EBD1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408176"/>
              </p:ext>
            </p:extLst>
          </p:nvPr>
        </p:nvGraphicFramePr>
        <p:xfrm>
          <a:off x="4587356" y="3996192"/>
          <a:ext cx="1160463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3" imgW="609480" imgH="241200" progId="Equation.DSMT4">
                  <p:embed/>
                </p:oleObj>
              </mc:Choice>
              <mc:Fallback>
                <p:oleObj name="Equation" r:id="rId13" imgW="609480" imgH="241200" progId="Equation.DSMT4">
                  <p:embed/>
                  <p:pic>
                    <p:nvPicPr>
                      <p:cNvPr id="10" name="Object 20">
                        <a:extLst>
                          <a:ext uri="{FF2B5EF4-FFF2-40B4-BE49-F238E27FC236}">
                            <a16:creationId xmlns:a16="http://schemas.microsoft.com/office/drawing/2014/main" id="{249ABC1C-467C-4FF0-A5DE-B8DEEF8EBD1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356" y="3996192"/>
                        <a:ext cx="1160463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20">
            <a:extLst>
              <a:ext uri="{FF2B5EF4-FFF2-40B4-BE49-F238E27FC236}">
                <a16:creationId xmlns:a16="http://schemas.microsoft.com/office/drawing/2014/main" id="{CE5B59EE-50A3-46F0-AE8F-1023F423C03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9510532"/>
              </p:ext>
            </p:extLst>
          </p:nvPr>
        </p:nvGraphicFramePr>
        <p:xfrm>
          <a:off x="4587356" y="4454979"/>
          <a:ext cx="1112838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5" imgW="583920" imgH="241200" progId="Equation.DSMT4">
                  <p:embed/>
                </p:oleObj>
              </mc:Choice>
              <mc:Fallback>
                <p:oleObj name="Equation" r:id="rId15" imgW="583920" imgH="241200" progId="Equation.DSMT4">
                  <p:embed/>
                  <p:pic>
                    <p:nvPicPr>
                      <p:cNvPr id="11" name="Object 20">
                        <a:extLst>
                          <a:ext uri="{FF2B5EF4-FFF2-40B4-BE49-F238E27FC236}">
                            <a16:creationId xmlns:a16="http://schemas.microsoft.com/office/drawing/2014/main" id="{CE5B59EE-50A3-46F0-AE8F-1023F423C03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87356" y="4454979"/>
                        <a:ext cx="1112838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20">
            <a:extLst>
              <a:ext uri="{FF2B5EF4-FFF2-40B4-BE49-F238E27FC236}">
                <a16:creationId xmlns:a16="http://schemas.microsoft.com/office/drawing/2014/main" id="{B24AB396-8086-4F4B-8E75-4945646F08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2712897"/>
              </p:ext>
            </p:extLst>
          </p:nvPr>
        </p:nvGraphicFramePr>
        <p:xfrm>
          <a:off x="4708525" y="5024437"/>
          <a:ext cx="869950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7" imgW="457200" imgH="177480" progId="Equation.DSMT4">
                  <p:embed/>
                </p:oleObj>
              </mc:Choice>
              <mc:Fallback>
                <p:oleObj name="Equation" r:id="rId17" imgW="457200" imgH="177480" progId="Equation.DSMT4">
                  <p:embed/>
                  <p:pic>
                    <p:nvPicPr>
                      <p:cNvPr id="12" name="Object 20">
                        <a:extLst>
                          <a:ext uri="{FF2B5EF4-FFF2-40B4-BE49-F238E27FC236}">
                            <a16:creationId xmlns:a16="http://schemas.microsoft.com/office/drawing/2014/main" id="{B24AB396-8086-4F4B-8E75-4945646F08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08525" y="5024437"/>
                        <a:ext cx="869950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0">
            <a:extLst>
              <a:ext uri="{FF2B5EF4-FFF2-40B4-BE49-F238E27FC236}">
                <a16:creationId xmlns:a16="http://schemas.microsoft.com/office/drawing/2014/main" id="{8F2CD51C-816D-48CF-AADF-84CB009745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417200"/>
              </p:ext>
            </p:extLst>
          </p:nvPr>
        </p:nvGraphicFramePr>
        <p:xfrm>
          <a:off x="4855029" y="5470750"/>
          <a:ext cx="773113" cy="81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19" imgW="406080" imgH="431640" progId="Equation.DSMT4">
                  <p:embed/>
                </p:oleObj>
              </mc:Choice>
              <mc:Fallback>
                <p:oleObj name="Equation" r:id="rId19" imgW="406080" imgH="431640" progId="Equation.DSMT4">
                  <p:embed/>
                  <p:pic>
                    <p:nvPicPr>
                      <p:cNvPr id="13" name="Object 20">
                        <a:extLst>
                          <a:ext uri="{FF2B5EF4-FFF2-40B4-BE49-F238E27FC236}">
                            <a16:creationId xmlns:a16="http://schemas.microsoft.com/office/drawing/2014/main" id="{8F2CD51C-816D-48CF-AADF-84CB009745E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5029" y="5470750"/>
                        <a:ext cx="773113" cy="817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7224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BD24642-C96A-458A-8976-F3A90373B9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76" y="180249"/>
            <a:ext cx="8123412" cy="1584378"/>
          </a:xfrm>
          <a:prstGeom prst="rect">
            <a:avLst/>
          </a:prstGeom>
        </p:spPr>
      </p:pic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A9B5844-2B9A-4393-8B3F-3124BBBA30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1216900"/>
              </p:ext>
            </p:extLst>
          </p:nvPr>
        </p:nvGraphicFramePr>
        <p:xfrm>
          <a:off x="376288" y="1985390"/>
          <a:ext cx="1434813" cy="6264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901440" imgH="393480" progId="Equation.DSMT4">
                  <p:embed/>
                </p:oleObj>
              </mc:Choice>
              <mc:Fallback>
                <p:oleObj name="Equation" r:id="rId4" imgW="901440" imgH="393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A9B5844-2B9A-4393-8B3F-3124BBBA30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6288" y="1985390"/>
                        <a:ext cx="1434813" cy="6264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B563FAD3-6BE3-4311-9849-A55334B3FF3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949448"/>
              </p:ext>
            </p:extLst>
          </p:nvPr>
        </p:nvGraphicFramePr>
        <p:xfrm>
          <a:off x="2082208" y="1985963"/>
          <a:ext cx="15144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952200" imgH="469800" progId="Equation.DSMT4">
                  <p:embed/>
                </p:oleObj>
              </mc:Choice>
              <mc:Fallback>
                <p:oleObj name="Equation" r:id="rId6" imgW="952200" imgH="469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B563FAD3-6BE3-4311-9849-A55334B3FF3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082208" y="1985963"/>
                        <a:ext cx="151447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425BBFE-EA6A-4980-A3C5-95CB60B37C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536621"/>
              </p:ext>
            </p:extLst>
          </p:nvPr>
        </p:nvGraphicFramePr>
        <p:xfrm>
          <a:off x="2382881" y="2758859"/>
          <a:ext cx="1373187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863280" imgH="469800" progId="Equation.DSMT4">
                  <p:embed/>
                </p:oleObj>
              </mc:Choice>
              <mc:Fallback>
                <p:oleObj name="Equation" r:id="rId8" imgW="863280" imgH="46980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6425BBFE-EA6A-4980-A3C5-95CB60B37C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382881" y="2758859"/>
                        <a:ext cx="1373187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8381B036-AB6E-44A4-9FFB-F47BA5BDF61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071222"/>
              </p:ext>
            </p:extLst>
          </p:nvPr>
        </p:nvGraphicFramePr>
        <p:xfrm>
          <a:off x="1949361" y="3538087"/>
          <a:ext cx="1554162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977760" imgH="469800" progId="Equation.DSMT4">
                  <p:embed/>
                </p:oleObj>
              </mc:Choice>
              <mc:Fallback>
                <p:oleObj name="Equation" r:id="rId10" imgW="977760" imgH="46980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8381B036-AB6E-44A4-9FFB-F47BA5BDF61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49361" y="3538087"/>
                        <a:ext cx="1554162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CFF4243A-23C5-4801-BCB9-D7CD8E5DC28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096917"/>
              </p:ext>
            </p:extLst>
          </p:nvPr>
        </p:nvGraphicFramePr>
        <p:xfrm>
          <a:off x="2211886" y="4318000"/>
          <a:ext cx="1271588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799920" imgH="469800" progId="Equation.DSMT4">
                  <p:embed/>
                </p:oleObj>
              </mc:Choice>
              <mc:Fallback>
                <p:oleObj name="Equation" r:id="rId12" imgW="799920" imgH="46980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CFF4243A-23C5-4801-BCB9-D7CD8E5DC28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211886" y="4318000"/>
                        <a:ext cx="1271588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21B0704-BE89-43F2-81B5-8F7313C764D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8597856"/>
              </p:ext>
            </p:extLst>
          </p:nvPr>
        </p:nvGraphicFramePr>
        <p:xfrm>
          <a:off x="2351049" y="5131121"/>
          <a:ext cx="1130300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711000" imgH="469800" progId="Equation.DSMT4">
                  <p:embed/>
                </p:oleObj>
              </mc:Choice>
              <mc:Fallback>
                <p:oleObj name="Equation" r:id="rId14" imgW="711000" imgH="46980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21B0704-BE89-43F2-81B5-8F7313C764D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51049" y="5131121"/>
                        <a:ext cx="1130300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34051F4C-808F-44F0-BAA0-6494741A78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9281259"/>
              </p:ext>
            </p:extLst>
          </p:nvPr>
        </p:nvGraphicFramePr>
        <p:xfrm>
          <a:off x="2045690" y="5883943"/>
          <a:ext cx="145415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914400" imgH="507960" progId="Equation.DSMT4">
                  <p:embed/>
                </p:oleObj>
              </mc:Choice>
              <mc:Fallback>
                <p:oleObj name="Equation" r:id="rId16" imgW="914400" imgH="50796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34051F4C-808F-44F0-BAA0-6494741A78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045690" y="5883943"/>
                        <a:ext cx="145415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D29F655E-BB52-45E5-A50E-503A7BDDAA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1371656"/>
              </p:ext>
            </p:extLst>
          </p:nvPr>
        </p:nvGraphicFramePr>
        <p:xfrm>
          <a:off x="4124091" y="2025650"/>
          <a:ext cx="1071562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672840" imgH="419040" progId="Equation.DSMT4">
                  <p:embed/>
                </p:oleObj>
              </mc:Choice>
              <mc:Fallback>
                <p:oleObj name="Equation" r:id="rId18" imgW="672840" imgH="41904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D29F655E-BB52-45E5-A50E-503A7BDDAAF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124091" y="2025650"/>
                        <a:ext cx="1071562" cy="665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C063D79-B215-45D3-8D8E-BCA88C721E9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870092"/>
              </p:ext>
            </p:extLst>
          </p:nvPr>
        </p:nvGraphicFramePr>
        <p:xfrm>
          <a:off x="3871678" y="2758859"/>
          <a:ext cx="1576388" cy="825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990360" imgH="520560" progId="Equation.DSMT4">
                  <p:embed/>
                </p:oleObj>
              </mc:Choice>
              <mc:Fallback>
                <p:oleObj name="Equation" r:id="rId20" imgW="990360" imgH="52056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C063D79-B215-45D3-8D8E-BCA88C721E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3871678" y="2758859"/>
                        <a:ext cx="1576388" cy="825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43A4FE23-7863-4E75-A0BB-722EA6DAEF6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48084870"/>
              </p:ext>
            </p:extLst>
          </p:nvPr>
        </p:nvGraphicFramePr>
        <p:xfrm>
          <a:off x="4118353" y="3569855"/>
          <a:ext cx="1192212" cy="765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749160" imgH="482400" progId="Equation.DSMT4">
                  <p:embed/>
                </p:oleObj>
              </mc:Choice>
              <mc:Fallback>
                <p:oleObj name="Equation" r:id="rId22" imgW="749160" imgH="48240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43A4FE23-7863-4E75-A0BB-722EA6DAEF6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118353" y="3569855"/>
                        <a:ext cx="1192212" cy="765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2A5D644A-DDA5-4652-BF89-58953E1C45E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785864"/>
              </p:ext>
            </p:extLst>
          </p:nvPr>
        </p:nvGraphicFramePr>
        <p:xfrm>
          <a:off x="4484002" y="4379227"/>
          <a:ext cx="930275" cy="746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583920" imgH="469800" progId="Equation.DSMT4">
                  <p:embed/>
                </p:oleObj>
              </mc:Choice>
              <mc:Fallback>
                <p:oleObj name="Equation" r:id="rId24" imgW="583920" imgH="46980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2A5D644A-DDA5-4652-BF89-58953E1C45E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5"/>
                      <a:stretch>
                        <a:fillRect/>
                      </a:stretch>
                    </p:blipFill>
                    <p:spPr>
                      <a:xfrm>
                        <a:off x="4484002" y="4379227"/>
                        <a:ext cx="930275" cy="746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F89C4A20-2D0E-44B5-987C-70816EF938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515748"/>
              </p:ext>
            </p:extLst>
          </p:nvPr>
        </p:nvGraphicFramePr>
        <p:xfrm>
          <a:off x="4426689" y="5206315"/>
          <a:ext cx="10922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685800" imgH="431640" progId="Equation.DSMT4">
                  <p:embed/>
                </p:oleObj>
              </mc:Choice>
              <mc:Fallback>
                <p:oleObj name="Equation" r:id="rId26" imgW="685800" imgH="4316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F89C4A20-2D0E-44B5-987C-70816EF938E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7"/>
                      <a:stretch>
                        <a:fillRect/>
                      </a:stretch>
                    </p:blipFill>
                    <p:spPr>
                      <a:xfrm>
                        <a:off x="4426689" y="5206315"/>
                        <a:ext cx="109220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582E21E0-DE70-4471-A471-17A702FF3BC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0348752"/>
              </p:ext>
            </p:extLst>
          </p:nvPr>
        </p:nvGraphicFramePr>
        <p:xfrm>
          <a:off x="4350350" y="6004593"/>
          <a:ext cx="1293812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812520" imgH="431640" progId="Equation.DSMT4">
                  <p:embed/>
                </p:oleObj>
              </mc:Choice>
              <mc:Fallback>
                <p:oleObj name="Equation" r:id="rId28" imgW="812520" imgH="4316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582E21E0-DE70-4471-A471-17A702FF3BC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9"/>
                      <a:stretch>
                        <a:fillRect/>
                      </a:stretch>
                    </p:blipFill>
                    <p:spPr>
                      <a:xfrm>
                        <a:off x="4350350" y="6004593"/>
                        <a:ext cx="1293812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107273CA-D969-447D-B500-B0610B41E04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4223027"/>
              </p:ext>
            </p:extLst>
          </p:nvPr>
        </p:nvGraphicFramePr>
        <p:xfrm>
          <a:off x="5644162" y="6004593"/>
          <a:ext cx="7889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495000" imgH="431640" progId="Equation.DSMT4">
                  <p:embed/>
                </p:oleObj>
              </mc:Choice>
              <mc:Fallback>
                <p:oleObj name="Equation" r:id="rId30" imgW="495000" imgH="43164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107273CA-D969-447D-B500-B0610B41E04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1"/>
                      <a:stretch>
                        <a:fillRect/>
                      </a:stretch>
                    </p:blipFill>
                    <p:spPr>
                      <a:xfrm>
                        <a:off x="5644162" y="6004593"/>
                        <a:ext cx="788987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5BADB799-CBEB-449A-8734-4661E385F3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8864722"/>
              </p:ext>
            </p:extLst>
          </p:nvPr>
        </p:nvGraphicFramePr>
        <p:xfrm>
          <a:off x="6448624" y="6016625"/>
          <a:ext cx="646112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406080" imgH="393480" progId="Equation.DSMT4">
                  <p:embed/>
                </p:oleObj>
              </mc:Choice>
              <mc:Fallback>
                <p:oleObj name="Equation" r:id="rId32" imgW="406080" imgH="393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5BADB799-CBEB-449A-8734-4661E385F34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3"/>
                      <a:stretch>
                        <a:fillRect/>
                      </a:stretch>
                    </p:blipFill>
                    <p:spPr>
                      <a:xfrm>
                        <a:off x="6448624" y="6016625"/>
                        <a:ext cx="646112" cy="625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258B6D52-A5AE-4454-8EE9-56A1AB7DF6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7127769"/>
              </p:ext>
            </p:extLst>
          </p:nvPr>
        </p:nvGraphicFramePr>
        <p:xfrm>
          <a:off x="6092825" y="2074863"/>
          <a:ext cx="208438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1307880" imgH="393480" progId="Equation.DSMT4">
                  <p:embed/>
                </p:oleObj>
              </mc:Choice>
              <mc:Fallback>
                <p:oleObj name="Equation" r:id="rId34" imgW="1307880" imgH="393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258B6D52-A5AE-4454-8EE9-56A1AB7DF6A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6092825" y="2074863"/>
                        <a:ext cx="2084388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055454C5-5979-4366-8A7D-F808D5FDCAC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719335"/>
              </p:ext>
            </p:extLst>
          </p:nvPr>
        </p:nvGraphicFramePr>
        <p:xfrm>
          <a:off x="6898373" y="2840507"/>
          <a:ext cx="668338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419040" imgH="393480" progId="Equation.DSMT4">
                  <p:embed/>
                </p:oleObj>
              </mc:Choice>
              <mc:Fallback>
                <p:oleObj name="Equation" r:id="rId36" imgW="419040" imgH="3934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055454C5-5979-4366-8A7D-F808D5FDCAC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7"/>
                      <a:stretch>
                        <a:fillRect/>
                      </a:stretch>
                    </p:blipFill>
                    <p:spPr>
                      <a:xfrm>
                        <a:off x="6898373" y="2840507"/>
                        <a:ext cx="668338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4FA7CD48-AFD4-491B-B3A6-E3AAE473883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9610804"/>
              </p:ext>
            </p:extLst>
          </p:nvPr>
        </p:nvGraphicFramePr>
        <p:xfrm>
          <a:off x="7641999" y="2819977"/>
          <a:ext cx="404813" cy="623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8" imgW="253800" imgH="393480" progId="Equation.DSMT4">
                  <p:embed/>
                </p:oleObj>
              </mc:Choice>
              <mc:Fallback>
                <p:oleObj name="Equation" r:id="rId38" imgW="253800" imgH="3934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4FA7CD48-AFD4-491B-B3A6-E3AAE473883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7641999" y="2819977"/>
                        <a:ext cx="404813" cy="623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>
            <a:extLst>
              <a:ext uri="{FF2B5EF4-FFF2-40B4-BE49-F238E27FC236}">
                <a16:creationId xmlns:a16="http://schemas.microsoft.com/office/drawing/2014/main" id="{9372F092-6C18-4E97-A7EF-2163880BDB5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187671"/>
              </p:ext>
            </p:extLst>
          </p:nvPr>
        </p:nvGraphicFramePr>
        <p:xfrm>
          <a:off x="6156246" y="3709928"/>
          <a:ext cx="1820863" cy="280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0" imgW="1143000" imgH="177480" progId="Equation.DSMT4">
                  <p:embed/>
                </p:oleObj>
              </mc:Choice>
              <mc:Fallback>
                <p:oleObj name="Equation" r:id="rId40" imgW="1143000" imgH="177480" progId="Equation.DSMT4">
                  <p:embed/>
                  <p:pic>
                    <p:nvPicPr>
                      <p:cNvPr id="23" name="Object 22">
                        <a:extLst>
                          <a:ext uri="{FF2B5EF4-FFF2-40B4-BE49-F238E27FC236}">
                            <a16:creationId xmlns:a16="http://schemas.microsoft.com/office/drawing/2014/main" id="{9372F092-6C18-4E97-A7EF-2163880BDB5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1"/>
                      <a:stretch>
                        <a:fillRect/>
                      </a:stretch>
                    </p:blipFill>
                    <p:spPr>
                      <a:xfrm>
                        <a:off x="6156246" y="3709928"/>
                        <a:ext cx="1820863" cy="280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FE45F314-1474-4B0B-A551-75E7F635204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4321660"/>
              </p:ext>
            </p:extLst>
          </p:nvPr>
        </p:nvGraphicFramePr>
        <p:xfrm>
          <a:off x="6881107" y="4050130"/>
          <a:ext cx="1271588" cy="569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2" imgW="393480" imgH="177480" progId="Equation.DSMT4">
                  <p:embed/>
                </p:oleObj>
              </mc:Choice>
              <mc:Fallback>
                <p:oleObj name="Equation" r:id="rId42" imgW="39348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FE45F314-1474-4B0B-A551-75E7F635204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3"/>
                      <a:stretch>
                        <a:fillRect/>
                      </a:stretch>
                    </p:blipFill>
                    <p:spPr>
                      <a:xfrm>
                        <a:off x="6881107" y="4050130"/>
                        <a:ext cx="1271588" cy="5697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575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CE_TITLE" val="Math 12 Principles"/>
  <p:tag name="ISPRING_ULTRA_SCORM_SLIDE_COUNT" val="12"/>
  <p:tag name="ISPRING_ULTRA_SCORM_DURATION" val="3600"/>
  <p:tag name="ISPRING_ULTRA_SCORM_QUIZ_NUMBER" val="0"/>
  <p:tag name="GENSWF_OUTPUT_FILE_NAME" val="m12pc26"/>
  <p:tag name="ISPRING_RESOURCE_PATHS_HASH" val="ca6bf3abc8c515d48857a5c5328843bb275e6"/>
  <p:tag name="ISPRING_RESOURCE_PATHS_HASH_2" val="c6221b5ac08c4f57743ecca0ebfc12d38193d996"/>
  <p:tag name="ISPRING_ULTRA_SCORM_COURSE_ID" val="427A7DEC-597A-4707-9566-2D3B5DF43754"/>
  <p:tag name="ISPRING_SCORM_RATE_SLIDES" val="1"/>
  <p:tag name="ISPRING_SCORM_PASSING_SCORE" val="92.3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LtVaUbO8+LqUwQAAA0QAAAdAAAAdW5pdmVyc2FsL2NvbW1vbl9tZXNzYWdlcy5sbmetV/9u2zYQ/r9A34EQUGADNrcd0KIYEgeyxNhCZMmV6DjZDwiMxNhEKDGVKLfZX3uaPdieZEdKbuykg6SkgG1YtO+74913H49HJ19ygbasrLgsjq23ozcWYkUqM16sj60lOf35g4UqRYuMClmwY6uQFjoZv3xxJGixrumawfeXLxA6yllVwWM11k/3z4hnx9ZikjjhfGEHl4kfTsNk4k2tsSPzW1rcIV+u5R/lD7+8//Dl7bv3Px69bi37AMVz2/cPoZBBevemB1BAotBPAA37SYAviDXWn8PswiXxvQBb4/bLMOtFhM+tsf7stFtGEQ5IEvueixMvToKQmFz4mGDXGl/KGm3oliEl0Zazz0htGFRS8ZKhSvDM/JBKWChq1uXMDee2FyQRjknkOcQLA2scy7K8+8nA0lptZAnuKpTxil4JlhmfwBnz+23JKnBNFXAKwUttOPxT5pQXo07Xkb3ygmlCwtCPExy4uxVrjIsMuSXVbgaiRHaMIwAoacXKJ9gmhmXGHNlCDEOYedOZD2+iQ5jx9UbAWw2NY4GhBgtWdFkBR3AE7IrjVRi5OmngClF0S6vqsyyzA37sF6oL2AucECjokD1wojF2wFBjDspRlixVXWBzHMf2FCeT8AKIDH0XDrEIz6DdzoZYXOIYWgTHXTaBfe5NbU143WI7/u/6K6WazuIO0TQFO52+LZd1BSs6pdAFptOqYV5i/HEJVfNs/xtd3ABCYk291nzLIIQy62YPaIqDXc2fj0vvt+TU9nzsJkAoN1wlxIiddkZBHgqpEBVC6g2AX5ptaZEydMVSWgPh7+BvGc/M33SxTSSfav4XoqqVlletKgUuvng1el5oHvFBTVe0LHr0+QOoA018vNm8rmCnSrH8VnXtYi8To+8SxXP3pbvufzfVpy7P3NED/0O3EzfCNPGg2ydc9rfAcBRp8YXTQ/S38oJTcLRo9A0E0CuuB/gMwhYgkOipGOeQ+YMQzqEiA+xXeBJ7ROeYXVVcdZ7ZplBNvb/NkRSGJMEUu+fJFbuW0P+C0W1zdIOEG+KMnuBsECH2JosDnW5RAgho3YwPEJLgOew/64G5nONdBht5PcjEStYiM3Im+I2RWKhNnbPHM8t1KXOzKmi166VG4U+eE0Wzuahxuhhw9sbYjpxZ4tiBg/W4q3tY9DQCLuuYfBInvj3R5kDqnKp0A+fKtayLrCdQM7G6+NQGsDalMaNluvn37396YjyIpFlF7eqvg0CgQ7Uu4a9gvwdSserPLhBiTw7tzEMfq3bC39n1HPiJB3T4LpM0bQ6tXOawNOr2C2xri2YTYjuzORAyNvyTdZl2jyn7CHM7OgNRMrOoNZ7T8gYUjUgpBqGYVGsCqmHe7y9ZtRK8YENsn3cm6A0Tb5HYrmtunNB8gqc3zVmawVydtldPAVfPvmDOzA5A8B7gsYyrgYDmjNnJCzR683zf5tvHR87Xp8pc3I9e793j/wNQSwMEFAACAAgAu1VpRiXfYoO9BAAAyxYAACcAAAB1bml2ZXJzYWwvZmxhc2hfcHVibGlzaGluZ19zZXR0aW5ncy54bWzNWN1uGjkUvucprFn1siFJk2waAREhg4LKX2GybbRaITNjGG889tT2QOnVPk0fbJ9kj3EgEAjxbEUU5YLgOec7P/b5/DGly+8JQxMiFRW87B0dHHqI8FBElI/L3m1Qf3/uIaUxjzATnJQ9Ljx0WSmU0mzIqIr7RGswVQhguLpIddmLtU4visXpdHpAVSrNU8EyDfjqIBRJMZVEEa6JLKYMz+BDz1KivEqhgFDJLrVElDGCaAQpcGqyw6zOsIq9ojUb4vB+LEXGo5pgQiI5Hpa9386r5m9hY6GuaUK4KU5VYNEs6wscRdTkg1mf/iAoJnQcQ+JHhycemtJIx2Xvw+GxwQH74ibOHN1WgQ1OTUA5XD8ESIjGEdbYfrURJRkRCX0lqqJlRgB0bW3FUpPverlgl6IZxwkNA3iCTK/K3nUw6Pl1v+e3a/7gtte0qTp7BI2g6Tv59JuNa3/Q7gR+f3ATtJq5nQL/a5DDKW9mzvDdnt/324HfG1w1Ojk93JN69PFb1UYzp88X/6rfCPJGaldbeV26N522m0+t0+pW23e5Uru56/q9ZqP9aRB0Os2g0X30mp/7lRNeKq4PSwmGSmRybSQWbNGNhRZPJkMRDWzFsByTQNQpzPAIM0U89HdKxp8zzKiembkGUrsnJK2qlIS6Z2a27Jk59B7hLCCkBsFWGOF0yQgfT9aqL9rwK5VtT7QElJdiPmuK8atnf3q2zP747Hx3+tvSLGGtcRgD8ekFb62uLKxGgq9RlvmOhoJFy4JIMiRRGydkhc/795TXwfLIQyM4RAxKrUqKmYeohtLDpbPKhkpTPb9B6quWCLDgpiKo1d9oRRhjCfWp1fWHrhvODit/toUm6i/bCLv0nKnPI3Qt8RRuMhfzLuEuZjewScxsFJFOSUiscliiKmMuxr3FwLkYt7C8JxIFQjAn++5iJFCDj4RT7gmmTnl/IUNFNXExvaJOoTuZZpQ7Ic6PjlOWImMRmokMMXpPkBYIOpIl8F9M0KqCQCMpkvkqqByNFKNwrCeUTEl06RLoDkIkGXiaMWZE2wjfMvoDDclISMAleAIHGNapsvgHuYBTrNQjKF7k+M7ew432tf/1nSkQRxMMmiYfOLAKSVK9D3wMtXMBIRgT0M0VCOhMiDMYFbM/EY3mZi5lOseO8WS+6WYj56Cw3RTysZjwIAT+ozwjroAh5khwNkM4hJFV5ghNqMgUrNjDYqHV/0rQuiLK56mOgaYhmIzcSOfw6PjDyenZ7+cfLw6K//7z8/1Opwfd0GXYRLPCobZToTp7PlHDL/g9ozrdvJ5ozxecnlWgzn5509yhRp09twg/Z9+nytTZcUOfvuC5Q6W+4LlDq2741oVMDFFFGydh+0+dB5W1qURKRaOQtgumua57i3qp71d7tRsEe3TbDPoXbtckgoaFMZDKyPxUd7qFbwPYDt8J3nTdSYb0/D+cAGEDnZjTLWy741TwJ0eZZmRDd0UyOKUAd/7YCgy49RlNQDJFr0bnv0Kuz43UPnl5b3z1KszxSz+1LO3siTkIlmEMh2hvB+/NM/M+2/uWOma/LV/urL3NWb4hWX9lap4klNME+mgE6PI9a+X05LBU3P6oUAC09RfQlcJ/UEsDBBQAAgAIALtVaUZISKwfsQIAAFEKAAAhAAAAdW5pdmVyc2FsL2ZsYXNoX3NraW5fc2V0dGluZ3MueG1slVbbbtswDH3fVwTZe9xd0wFqgDTNgALdWqxF32WbsYXIkiHJ6fL307WWEzv2QhSIyHNIihelSO4JW32YzVDGKRfPoBRhhTSaoJuR/GaeNkpxtsg4U8DUgnFRYTpfffxpPyixyDEWP4CYytnhDNowS/uZQvExvi2NDBEyXtWYHR94wRcpzvaF4A3LR1MrjzUIStheI69+LDfbwQCUSHWvoOrktL02Mo1SC5ASTErft0ZGWRSnQEOkK/uZyGlDXb79Ce1AJFGWtv5kZIhW4wK6Rb5eGxnGM+2925WlkcsEBX+Vhn75bGQQSvERRNf53VcjgwxeN/X/zEgteGEK2uVcbuI7h3Kc6/UzWV0ZGSWYC5lAo13w5bF3vYtA/mu898isq+D0ydT15EEwTU8prJRoACXh5Gyy5G+PjdL7AasdplIDYlULetJJP+FGBjddXYv7A2+E5bEvr2khr5w2FWxcwpG7rr7Fbza39q2Inb7rogwFHLwySrFVtsjfuq5nyEjZIp8pyeGR0eMZ/NTiOKHHt9h383L5tRUY1sfcW8MpWE2kB7O5MgrtFQFT8RxW0qTzQiowbUOJ1bmUkrOcEMMHUmBFOPtlcOnRXkai5MTgR61/sJAiikLfvNkc9Ssd98uex8fR/Si0d3PnmdJv+M0cK4WzstI/SnI+8zy9JNrNPOlnmFdSw0Hcsx2fyKmw2IN44ZxOjcK4gqlY7hZrAI2SqAAo6a8w8j76Ss+aKgWx1R0jEEamq3O4khQl1X/qlcAb5MHoGzZgdVRVan8ME/oOjzR+AACLrAwT6w7OUjVUEQoHCHsfKeyVh+6GpJ7QoWFbqwfYqXjcvOZkHqMVasfRvxLtnMR+uoYewqtOq5/hLOMjr3Aq7cU6Sz/2JoeXzIxeDHIKP0wd19p+XkKtNP9K/gNQSwMEFAACAAgAu1VpRkFYdiORBAAA3BUAACYAAAB1bml2ZXJzYWwvaHRtbF9wdWJsaXNoaW5nX3NldHRpbmdzLnhtbM1Y3XLiNhS+5yk07uzlQpJN0iwDZAhxBmb5KzjdzXQ6jLAFViNLriTDsld9mj5Yn6RHKBAIhMjtJu3kgnB8vu/8WOf4w5XLrwlDMyIVFbzqHRePPER4KCLKp1XvNrh5f+EhpTGPMBOcVD0uPHRZK1TSbMyoiodEa3BVCGi4Kqe66sVap+VSaT6fF6lKpbkqWKaBXxVDkZRSSRThmshSyvACPvQiJcqrFQoIVaypI6KMEUQjSIFTkx1mTZ0wr2S9xji8n0qR8aghmJBITsdV74eLuvlb+Vima5oQbmpTNTAasy7jKKImHcyG9BtBMaHTGPI+Pjr10JxGOq56H45ODA/4l3Z5luy2CGx4GgKq4fohQEI0jrDG9quNKMmESGgrUTUtMwKkW7YNT02+6rXBmqIFxwkNA7iCTKuq3nUwGvg3/sDvNvzR7aBtU3VGBK2g7Tthhu3WtT/q9gJ/OGoGnXZuUOB/CXKA8mbmTN8f+EO/G/iD0VWrlxPhntQjxu/UW+2cmM/+1bAV5I3UrXfyQvrNXtcN0+h1+vXuXa7Umnd9f9BudT+Ngl6vHbT6j6jlud844ZXS9rBUYKhEJrdGYrUs+rHQ4slkKKJhWTEspyQQNxRmeIKZIh76LSXTnzLMqF6YuYaddk9IWlcpCfXAzGzVM3PoPdJZQkgNgm1shLP1Rvh4ulV9yYbfqGx/ohXYeCnmi7aYvnn2Z+fr7E/OLw6nvy/NCtYahzEsPr3aW5uWlddE8K2VZb6jsWDRuqAJnBIGtdQlxcxDVENt4fqqNh3QN5TB+THY4+KE653iwhhLyFht2h/6aLZwWPulKzRRv9rSrOk5V59H6FriOTyaXNz7hLu4NaHtzLSeSKckJFY5PFGdMRfnwWqEXJw7WN4TiQIhmJN/f3XIUYtPhFPuCaZOeX8mY0U1cXG9ok6he5lmlDsxLo+OU5YiYxFaiAwxek+QFgg6kiXwX0zQpiZAEymSpZVhpZFiNCJoRsmcRJcuge4gRJIB0gwmI9pG+D2j39CYTIQEXoJncIDBTpXlL+YiTrFSj6R4leM7+2Rtda/9L+9MgTiaYVAp+chhT5Ak1a/Bj6F2LiAEYwK6uUEBnQlxBqNi7k9Eo6WbS5nOsWM8W950cyOXpHC7KeRjOeFCCPuL8oy4EoaYI8HZAuEQRlaZIzSjIlNgsYfFUqt/lKCFIsqXqU5BR0MwGbktnaPjkw+nZ+c/XnwsF0t//fHn+4OgByXQZ9hEs1KgcVBzOiOf6NsXcM/oSDfUEzX5AuhZTemMy5vmAX3pjNwj5ZyxT7WmM3BHcb6APKA7X0AeUJ872BshE7Ooop2TsP/Hy4Nu2lUilZLRLfsl0FKpvY0CGvr1QaOJoOu37WBYdnvwIWhBGMOamJif007P1dsAGuw70Zs+OgmLgf+zEyHcEqdd6Ba223Mq+JOj8DJCoL8hApxSgKf41EoGeI4zmoAIit5sQf+bdfnckLzmpn21DfQmu+DwzyG7Kb7XLiBYhjEci1c7Sv/99vyuDfs/9cB+W78k2Xorsn7TsP3qsQD27TeytcLfUEsDBBQAAgAIALtVaUaSRrCZqQEAAEMGAAAfAAAAdW5pdmVyc2FsL2h0bWxfc2tpbl9zZXR0aW5ncy5qc42UTU/DMAyG7/sVVbiiaXwOuE0wJCQOSOyGOGSd11VL4ypJC2Paf6fOvpo0YcSXxHnyOnYUr3tJM1jKkodkbed2/eaurQ/IZ1QF565fRPwF+ZkW+QwmeQEil8A8pN4fPbg3RyIkzKQVna7eSVa39BjSzpwL3cbLgIQK+HTocB0AvwK+79DhHye1XVrblFp1nlbGoOynKA1I05eoCm4ZdvZsRztDD8Ya1Al0zlNwRId2xMij4s2QrM2lWJRcrl4xw/6Up8tMYSVnsfiLVQmqefHlFhjcDx/HjpzItXkxUPiBx3dkcbJUoDXs4t6OyYKw4FMQLd2BHX+gjnA3IY+uc52bPT26IGvTJc+gU6W7EZmLyUarU80hWZcz8G22xNUlmUMIvgLVkXq6JnNALKvyHw9YKsyoIh20W/MDKpDPcpntQg/IghxdlmRj1Tsmaq//xJwvhN4XWoR+XxFrHaF/7/nMQdCJq724r6G40Zblg/FuFe1Czm2M30ho/ZEwbgxPF0XTH5rmSDUH3cxBvcg5kqPgaglqgijsvkQDdoKVsQ06+fSzOXGf3uYXUEsDBBQAAgAIALtVaUYa2uo7qgAAAB8BAAAaAAAAdW5pdmVyc2FsL2kxOG5fcHJlc2V0cy54bWydjzEPwiAQhXd+BbldsFvTAN1M3Bx0NhVRSejRcNT684XUGGeHS+5d3vdeTvWvMfCnS+QjamjEFrhDG68e7xpOx92mBU55wOsQIjoNGIH3hinftHhIjlwmXiKQNDxynjopl2URnqZUEiiGOZdgEjaOsswYUVZSTisKK9v5v+jPDQxjnKvL7EPeoyl7UauFU7IaKnN2KDzeIshqUPLrrsrOlEtFEUr+PGbYG1BLAwQUAAIACAC7VWlG9YvaeWYAAABoAAAAHAAAAHVuaXZlcnNhbC9sb2NhbF9zZXR0aW5ncy54bWyzsa/IzVEoSy0qzszPs1Uy1DNQUkjNS85PycxLt1UKDXHTtVBSKC5JzEtJzMnPS7VVystXUrC347LJyU9OzAlOLSkBKixWKMhJrEwtCknNBTJKUv0Sc4EqnZx9E0sy9JITlfTtuABQSwMEFAACAAgAMwOBRM6CCTfsAgAAiAgAABQAAAB1bml2ZXJzYWwvcGxheWVyLnhtbK1VTW/bMAw9p8D+g6F7raRd1zSQW3QFih3WoUDWbbdAtRlbi215klw3/fWj/G3P6VZgBwM2xfdI8ZE0u3pOYucJlBYy9cjCnRMHUl8GIg098vD19nhJri7fHbEs5ntQjgg8kqfCAnhMnAC0r0RmEHzPTeSRnsFFZuJkSkglzB65z5C7i7Qk745m6JJqj0TGZCtKi6JwhUZEGmoZ55ZEu75MaKZAQ2pA0SoN4jTYlfk7Gp9EptTsM9A9ZGbeHrgmaTmetRiQFKeuVCE9mc8X9Mfd57UfQcKPRaoNT30gDlZyVpbykfu7OxnkMWhrm7EqyTUYY5MobTNmVmKxTB2tfI9UDpsEtOYhaDdOQ0IrLJ0As23MdVTz6AGt5dU7UfOWfhv7vWncSuVo55zlj7HQER71IZ11EsjoMCpLyuuWHfTQdNCtZSKOgl+5UBCUn9/aFpkvSBWw7bgyT1cXPh7g2y33jVT7G4RhF9UKuq1obiWaW4JaDreNvu4oSHPbLXCTK2hKNWNPIgD5hSvFbVtcGpUDoyNjjaVDMKPVlWuROkFYZJL47B+0sX4jaX7q15QpAf9DmE9I1NZEpAE83wr0MZBgTQ1gsa3NNVns2phdTjp/THp9PTBVOdai4EUcw1UIOIYBN5x2dnoICoprdPFzNcL2Dg6CIxFGMT5mkmF8epAm4Wo3ydA7OAiOpb+bgLbmtox0XMdRM7UdxOjEOmF+ro1MxEvZnoM9Y1ZlH742cs3RdSbag/P5H6M4iNEM5pZMrC771ttXzeG9nVOjO59NVlkG3YrzACbPKq9mFvJs5BPAluexuenn1OzDHnSU89R0THN9x36XxVq8gFOIwP7pFqe2JhHYnvHIh+VpjwH1xO0yCF+apiIyWktSqXlIOYa1eRJQVJhqVj6i6qGSeRqMtHGz7uegY9xV1wq4E8MWM12cYPPJzCPv8aW+y8XZRXeV88VFgy3zuq8CV7m8YVXXCXedQet+bS/C6pnH199QSwMEFAACAAgAu1VpRpgJyTKOCgAAFFoAACkAAAB1bml2ZXJzYWwvc2tpbl9jdXN0b21pemF0aW9uX3NldHRpbmdzLnhtbO1c627juhH+f56CcHCAFiji+63wqtCFTox1bB9Lm+xpURiMzcRCZMmVaO/mwD/6NH2wPkmHlBRLiqxI2XR7spWFBBE535AcDmdIfusdeA+mre485mzM3wgzHVunjJn2vSf9hNBg6ViOO3OpR5koiBchm2zoh4rnWMStII8Re0Xc1YfKHbE8WvHlQwQyoeJ2x5hjny8dm1GbnduOuyFWBe2JtQM9ag2eSvVlnLOn7hNqKD5ZsDuypMm2hm25L9deRMVaagx7DUVOxSydzZbYj2Pn3jm/JcuHe9fZ2as8fVw/bqlrmfbDsZmO3DshbJkeGzG6SemcNsTasJEDtYWp8+ixb325rXT62UCL3FIr3l5L408eWLLBDGMkkHvTM1kE2e306v16KnJL7mma5Zu1dqejnIDY0EYKpt+qD5v9DAyjX9nREI12vX1C2iKP1E1rAmtaWzkxEme726Y6kTzsDdvpGNe551ZOg3VrHbk9zIZZDlnBmj92rzHsDtVsDB8cb+5o6k6/oaY3FDdYzHMG1UhAETGnmgw6vqIb0145X0b2nRMAw3ij8lpPqiHfsVCvK/e0Hry1lFYDdVu4gXtIw20V6vpNrd9UoU5r1NVBNaHC1+vSJQSZdK2Daqz2OWBke9RlI3tFv0rNuHS0Kj6CCxfMD3Ke1Gnx5xC2ehCmaqFWvd1t40NDbjabHaS2tbpWO3S7/a5cR7jWateaB6XXaDaaqN5u1/udQ73baDfhbdjvgJYW7ndQq9tqNbRDAzcAjWRZ0Rrqodvs1+sytIZ7ffUwHCrdWg3V6/VmSzu0O82hUkMg3QQdcrPHDdjUmkqzc5AVud5roqE6VIatA9ZwR22jXgN3arVDS1GatdrRuMfRRc11LM09nNCcLyhMnYLU2qO3xZ1rsNy5LggbdANezmiQ5xT1irD1+ZL4vgtSPG2GQk/5MVb6tBi4CknnmXJQFX/HVkk06ebMmtJZTSTMYAR5kCKAS2e+b+XARRMnwETKzAsL2vJzZhboROrM081j7oSGRNbMkk5JntKZnzbzw8JkJp35eTMXMpI+pTM//BXAHZt82SInEqh05qfOLGgyg0pnfu7MxiRSKJhFJM+XQSIlgDVE9swUf5ZEpTM/fWaiklkUrCfyZyYoJY2C6UQCzYUL8yj0UGTQXKCnRAoWFyk0CxWaLc2JgtdkLBlsoBWY3GhwCYqEypmyUKdXM3ny62I8vZgulNFFRVL9VYn4svxDo9P7Wm93/jioBricmvQreTyO60JCWbuWT9fEmE/HC1CIx4sJ/mxUJP67MHT6yRiPJrgiBX8UVjCb4+uKxH/ngX6az/HEWOjjkYYXI30xmRrCLmNsYK0i/ers0JrsKWIO2pv0C2JriiA8my5FnmWuRAUP2aa9ozna0+byzWhysTCm07G+wBMtLKlI2F4hzSVfwB2KK5rLOp6DDpdAxnwdfCHmX2hAsmUVVnI5urgcw4/BO3Jp3q8t+GGv6M0MT2D+qJ0DeIV1Xb7AC2X6GWYOPG5aEDT9CI72sSDoV6yDZ2A9B2wiX48uZGM0nXDnmmPdmI/UJ89aEhs5tvWIyHIJOATZY286Ow9KuLPRle9jXuGGdPzLJ3DrkTxOcWFfJzJt4cz35p5CL9xVrpmCZaVijc/VL59Gf10M5dEYawuYPG16szDEquftEVgetsMQsSyHDwOaJqs9sZcU3dIl2YGLPYLYylwJsS2BwfPO/GNn/oYIC5bWz8GqnGj488/n39y7kTGGsHJDXDvfEktoi0WG50PewFYSug75fMteGkvEHudv1ZE3GN1M1vWTQ8szR98+rkQXXjEoHfwezyExQjhQTKcQCF+Bx0AM3BDTKgQcTYbQnDgGw+7dRfxwUkjBZBromDjoG9Rcw1zEOnINc1RMxQ1W9JHBrU5v+YY0B1jMnu8H6b7Djw0WhbPZk//c0jsHYoRFyR5mFspNz3eo89e1V9RRwkjM42U0tAeKJtCte3HDiqBjlrnhO/N8aj9d4dCafjiOmeTG2VkrEfss80GEZJiq3ca3zNafNr/dO9fZiFKLeOFi85PCX76xI/4Q5367s0ibOfTqWJ6rlwtVnqiY7xb5Urfy48DNec/Ghr4YywrXAP6+IWy5hoR0x/fw+XX5uz0ND2XQF5hXp8Rdrv/9z3/lV5Poj1+KgtI/F9UDq5jHMfyk728Th1Hv7zn0GLISh4qXnMBgsxxC8++dhTcEtpQNQ1Yvr8BhdOEfzs5d5tp8RJVcyfOPEEbEVq4iXRH3AcKQ4ThWUUVi+NxBWOE+HM8QO2aZNi0I/+a4zgdvjGYLWdPE4QoWimUuH/z0uEIEBfcoyIJTVgF96qU8gUCVUElXJiuuU6SKMCbAuvTfj6tyn5o5ngqOJ1Y4ETs7FjsA28x1rBm/Onh+VwYC/Kbj1qISc/mZKXyLSnhr50swd5IgqAbVaFFSdAZ9mPFdZaAyXpaUnlM4Y60iokFBUu7asSBCqv5oIuLx8iRKVRVxsxbt91PZs47Dhj+oivT8WJiUn9Cv7Jl8pDApr/O0MYUTxjNQsiaKDG87FOJGy/PMHMhQm0BhaN/wLS7DezDmt15epEtBQVxy46yoJLKfYW5osJh5WbTD1RM9HthPefyKY24f9eA8lag4Om8123sHzGQWPe3aYhywAKOzL97T/D+QSVsA/u1s0hh+KWKPW/qhAmcNslxv+D15BQU6PlS4OY+0ThpuG0YzHswKITcimItYXghn8xAeQfiUcybE8Vd6NmhQfWamQTVrggaB2tPzZ+82t9TF4AImDX0zXhaVXoe3HNdiYxaHnaiM4tkaVNtw2AgxkYKYV4ltTbhU/Jdo/WZnMdOiexqGqUhBxDTZox94sDSyPVtmY3rHor4dlBReAkGcOzpiVDpecRImzjapOL+mWMph5NYTo08JVWHeOcaqlEwUhmju7NHo7LDErFdTmgLZU9YfVKMZFgJUCmeVSWRd+AoXOiMuHGMW+g5OM4uZuKpfhJA3I7pyE1ZvQ3QprXY/m5NIIbr6SqvRanwHoqvW76q4W5jowj3+vIbo6mD+FCe6auLzvYkuuc6fYkRXT+ZPQaJr2OVPbqKryfnsRlGiy+f/ixJdL1ovneh6eaJTiC6txp+iRNfLs1QSXSXRlaR0plfyaBK9Z6tIuuO6j38SmsmOrcF51sRDK9MTRwTRrH8ZmLgK47tCfkG4cjbEtM9Lmu1702z+ZQi/m7+ZzjVuQ34ZQgQn8MVxVzGn2Ra7URxN1Cm4pmpE9BtcTajb5FTVElyHLllJCZaUYEkJlpRgSQmWlGBJCZaUYEkJ/lcoQXCTN9m4Ez/tbRx+S31espElG/nu2cjMK+DXk5GRW+xcbGRE/h3TkZE+/b/ykYxuSzqypCPfIx0Z+lTJR0ZZx1jgfImOzFhyefjI7H8a87slJJ++m/deSceu+BQkHdtd/pSkY0k6lqTjeyUdfypZx5J1LFnHknUsWceSdXynPOH/gNIrCbgfnoAr2bOSPSvZs5I9K9mzkj37/t/lK0qflV/mK7/M98bs2ekF8EOTZy8jnnNnzzG/V+osmPhi3FkA+qG+yxdZ2D/GV/kKUGcR0e/AnSXLAAr6Tv7Hz/8BUEsDBBQAAgAIALxVaUaKmlIXtiUAAIUyAAAXAAAAdW5pdmVyc2FsL3VuaXZlcnNhbC5wbmfte2lUU9fbb7RaxblYVERA64AyKihhRrStZVaZZ/lDiAwBwhTCFESLbWVQEQIECGiBQpiRAEkgKpUAIYQKYTCESMMckgAhhEBC3lBp17vW/XLf++Gude/qh6ycs5+9n+H3/Pbezz45+fm23a2D+07uAwAABy1/+PYuAPAFDgDY6bb3S1nL41eWAtnXjsi7t24AavpOzcludoEtbC0AgPrM/WLf3bJ7ufAf3CIBAOXHW58dmVNLIABA96TltxaOsd4chseTkDm3PYsJZQnJCclvxlI9Y6e+1CGMPEvuOfHTkZ2d+/P2Kg5+dcUi9w407Y7Jo12v7hd4fvsN6tMD/8xd3yvfLDjxTbd/xEUJbFWvvXG6mmsUAzNlC99kVkabOVZzBbUwWiUs5Jjgoar4Hr+Nl8jrgRE3vGQ+tSDV8UnSDSZTPHvLPO55EBAFfBgat69ZJvJ8OeyDSOR3qG4uqjPbFaOYsaz0uS6ZIFxOPmbgp3iFqIFeYyU5WYO2ZY1j+z5c44Mt4c/jz4JzwV/ILj/Jy+FgF4czieJl8oCvp34tRNWbLBnxAbxJPD07XuJpvCmiIpKM0sjTTZyO4FbVjf2AlsMZh3CiSTO1a1NsH+l6lMk4t0DtUS1huYcWfFTZJytkwIweTdeymUmANDLyhCGo+VjPVaJlm0tAx6Fn0SMB+pvadm0ZeKOZ4FYISsU0LqqexCndxYCq+rxb3wnYMDSaTVrwU6UTNhi8cZPYxU89+HFBDcWYKeqjbIwL2+fWxMTIoiPta38+QR33jp2YXzqKXvt9GojgA4GIZTVEhEIymMXMkW7ypOMJS098Cg7RSUwJg+mVd1BJwjeX8mmrYPPeVDTZ0IfeC6NfyfG73JEjCXvOMpD5dwdxOCixkzu6hjcQGHHnC2pBEoln6seFcq8c+PEN1oWZMZ9Re9W1N3tqxh1eeWXy7BHrAy47gFRSYgE8jbUDgOSds4DBG7KznhUQGN+xyecNYf3KQsTOgBSe9sRiQYNd+d5C/JeMRxtG9W22M4dwhu0REWZf/rpAXy8OPIU43shac7RT+KavNWNYNpCyKeq6ZbacsykbsXGiv6+VKB/RGNYplJDMN5cwkjoyMxtK5OIydySTo3KKlXhwavz4Ajrr5wLHF0uPzqldoplTMQi7j3qSCNcy5XIq38iy1w+nl6QVTxezH136oOusZif63Zwxh4Z2Hq10wFOKlQIZVYnCVmoiVx1QZvzgCj3vdi63axGKO5kjyeov2FRwt97d8/okmJB/IbNJ9Sh2AFewOWfH5hpkBkH7CC+nnyW9ujIb4PVq+o5W5xwSBMrLcxnCYw0bMlgm9nNjFkAe9ZQfq717A++Oz2ENbRDGjzYdnm8zUyHBqz8QvakQUs9CLCrvx3oICebfytINNs9gj0wZUFb9Jfwd71vSoPhmDmZBukBfIZuRY5vs/3OAqrzqMp3HKayOx2qRbhaB8ew2D4YgiZpUw7qw8XJIj8p35bV9dIFX+V3oFIJSCyPNdwJIhpb9FHNpweUXBa6Tj17aHYn4z7OslJPeHRENz3zJm3kXqCTRUN2Sf3OOj9oluI21yzoov+rWJNxuRVdTTRdeJAKJFHOm/AkFr39FpJYjpoFFyeiPkD2MR50hHgep59vknijqlNTt9MXxTXYAJy77XqEOmA84Pe01yAOv3+okm/XywejE1aAieBEoAGfjwO/ip6ECgwi9QH5vXZXLQXLDQNjVLxm9tUOmrABcb20qjb+PMlcjyKVsfB16dta5rnoTjgD7uNT1bv6WlBdg4rxswhMQeHomjGeS59D5xOek0frnvmSWliQgwALIL1Bmus2k+ZDJfrtz3Ul2pECIw5A53fHtJbojeQxbqxsy1gz3Uv8dRDChms03EBvQDdxGXzdvzhMo0wlW5nVICT38+hp6nfhM4k0mcF0BAC46K+kWMNPQskvueuFPtJ+DC/2/Kzw1bBmyns63gRXGvjBy2yIe+9tzmSw5zxwHtYxn0ZawG8ITBL1MTR22J9vIDqYtY74c6tUKZmjERJWogQp3LQHK7zu7cWbAebZ6aWDZXRKcf8UAvHktFKcnjfPuaBDbOAyAvfPA04Uif9G1zFJQP2XlWsgYFuo6bZoBG9DNgCpZAOnPj/LmXXhzRjG6JjzRySK/V6lTpuglfsJCn7hTMB5T5T+yHEsv69RhGeUsrdWwWv3HQm4dpMaU+jxmvcZeojYyBPmTcA4fsqFOJfnCOR+IZZjhGvJmD1aLqQQas2/iBY20EDt9Wfx8fQZL94MXaSSatBMQLi0Qf5gCkb8tvDg56evoq5ZpCO+Su7kOxk11fz8YkUMm808CM/OwqRBjue5YuRH4KZCr3W9HBxv75HoUvu6bGLOAHYi2Jk8oPLoVaEupw31t6Hvt7VVGnj6DHNhA1NWkBo/P9YnZ8IPW/VVK36Wrzzo/LVR8DM6HenwwVXJm385hw62av4riE9w5y0UUv1TahhkdeazcCDtvQK4bhTqS5kassrkQkpUKbLRzCmpQg6gQuNW4DEZ0+nplDEBRy3Gg+GWjIX2f5trlhLFmgVHmfNNCHTGiKoAB7lhGqPEGTKgxmWR7GKcWOrJGWGVFIMrxqaVSrN8OQAuib1mZIear2tfN7/p18tdzakcMoRVH07t+jp3ODsxRu2poiQFNwQX2sMKQSWiBj918J+DFVECem53dBQwiByny/1j/Y1CB0HCsvBjVb4QdCXBdtVYh5TB3ddmgLrsjFZFpyKWzLEdpFDUltLP2speuNGHkypejedC1iK3wcyCnPF43JLLiij5AdjMIPpEmg0vPfaP/UwQhxyeK+ytSafUvZvxgndV12Zv0jGwTH5Uw+qAuOZoEg1ANNFkBhk0Z8PEpg2pIJTfEZRWxGRCQN8zBmKgKIWVKTGaeGe+B9oYGCYqFGvJCIlfvtNk3QlirZfjV4bUiZfRwko2wJeyDV0eN8TFA8saMpmzlv/E8C1tQUGqsts8Q+tsbB9Z3dufUYyf9z/q2lnX/bFPWzc8vWx/+uTv2T/k8M34VVM+LcnaAZnmvs3sd5Dqk1TFgTr+GDS38mLgPJ1cgMB1esb/YW/q74c82P1Rbvzh6WqMgQLyAWaklZ+gl4djRaVEu/ZRF3O+G1MaCXh3WoJE/4UpXX1oHkv6cO1q3Qi7tmcvQ1GB7DRRuoRNya7xR4ZBelV1vZIPPg0vLhFStTHq9MWvatZvdyHHtjiWzICj36fv0pUJQBhkD6bralNFEUZZRhIhcQIX4aEXS23vqTGoTn0MbaoOYU9eqWI2yyaHvj19u79J9uUkcNBjFxoUFENJ8NgxY36Wm85hxmc7SfBdcsCtnY7QeABgzv7WHIe6ozfoRJC04IltRvdmTZ9X2yDlc8xZkLk1qDPiPndS3y8pC1iO01DKjd7pitYBsF/4J+6t6mfPowAaVawuDffAbuZC2UBk1B97lczKvAIbMMna9DxJR/N4FCuw1wtbB7ax2O+EJd9LTfN88fX7Xz/4U41rWctOp9L9wgXQEJbI8zwD7RB8D6A2btEJWySpMNmcM6V6k221SPU1JYyhrXQuvJ53vY2H9Slf50Z2BPS2hd9iqcG/J0XPzAqXhK+QaqLbIQLm5YjDYdWMVl5jtF3AKJqbn+l7zRkoURjcJOkEenZw02X5Qe9uDnUVaqDXJ2EKjzFgS7C1wd4SVYSQGq3tka+mrh9qPjYVyZ2CkYPrj4Qjz1eOAcNW9OFiXnK+PN92MkLNRT5Rx63p/2027vRvLH1cnmsYyJbsBY3tSuMpxEsEwU5xxoi0WsrHoziVt7gRwv7A4DgAkO+/aqhvdv4raAQDc/65fVtgWK/x3AZwkFVOlIe3iKR1ZEXh9f4q2rLV6r6xUBrz+ZnYnAND/S/F+mUDjf1vQ3+NCXKdREJsziND2pfSwkIia/Z5lw97xnHnXzY/D7fqmQ7Vnt/p9f6PmbqWPZIMo3VjJZX4v8604PSyR7WFv9yT7buH8HvO1t3+3Hyx1ZMaJppDlJEmazOp1JT/TuJX7/EEHe1tQ7t35pMGFE+kzaMRm9wlzbVl0yU4nMSnch3sO69ubS1Y8TJLEa92uVhX4mqkl0eLEza34e1wVopBqZKuKDS96htfnMdb9TvO61jJ7yW9dU2ruIt22QjvQKR+VjeuVlwF47/IQprY9LvplQVZA6eDUINbPRdb5XvaLu4nW/+9fyBAW0FyAVFPh2PRcOTpp4LG5eILCImWi00pwSBnqb9QrvAWcMEQ8f5SatKo+aCYYdPAAnaIRt5jkbCn47fUHM36vHkrYLmwbuId/sST/ixNvCzfX89Gt2cXrFfaJQfzFiY7A3LZua522FX+7ymA5GW2qnuMIVtdt2RxNAvcsc9ip7bM/gyDHUE2BmE8NUzGJvXyw+nGEKOJvdUQNYLoVma35a9EN7UTn7QAGJZgxV3Xz/a/Z6aUZz479h9b82TFGZiV6t9FK513SCYSL8I9Xt1yQlhiV8zIK1lnNh2q8jUDLxI81iUEEGyPie5SvKLQOkJC3LV/VeHCFmW4qSC8Nfd5vFHzFrqvGCrMcsXZ3+tn1AkCB8fVMrXfzSdmf4aFjHr2LHHcNulBytQTHrSmIzk1HJntE32c3ABKkVp+dhGtUN7fWD0Kw4xd+KxPEePQX7B71LPPMDkR2ZJ4BML0+I2KUSEsvlVcBv+V5NhDqQTEe52OpZbW8T6HBAtOmR9KqyJ3hQ8bML5zLtf6i7t1yzGvHsmsr+mGa2XW5n3DU9JcNRY3w8+HOjFXh41t+ALtZ58fbOWSpVzeLDi0sXLCfeWH9IFPuQaPA9k3Vx6H5+OMNNdows6rPqCk7y+WVb2qzbeW/JSlZKzvQuTWeE3APDM/LcsRpY1uXRH3Hor5HWBiufrAku87EwzvHKRqJ1KG2pMGln1PVFH8+ZHxIGMbuvFt+v43hTHf/NTgv0LToIFGDBfuJFvoZ5iChkbC0J9CCIZRlydH9BzD7WTKqJ643lalgAftHUyF7JiWjrX7wyjW8CVyUOLJrXLxinxIwJNDXYaiIRCWSbR5wo3uK43u2nSaQYSl6djvjdn+KRJS7cHy25jTm15haP0TEjCcwx6gM61VkMv4iiGlFDm73kaX08B67r5L1DjchPmfiY9shSV+QtsBUKGNVhZt19A3RJQ16EaDAeSHh3lMQN9KvNq12VedzGjactP8o3F1f+qiFTpD52cQBRg9Ix5x2GFQTA78bj4G3KN1Rdv7swSoGUlI3NpVeeqj6EcWNPe/1+mWAVw77q+avcMY52+gGH9vHV/5g/RduSUZz2OZL1fhGQThpqmObTJtNWl+Pl6NsOB70ndMQH90C3mLf0M1/TNTu+uh2ggyL0GkNgN1q5+CV1VyZAqMo9c/OPnbi/ko44F/e7rAEGcYODdIJIbExeuowTzPC3xSg35g4z7w6d4pYgQ+juGczoKLF7RnoCsEbh3NxCd1NnJmshrbmO40gPGt5YnvWLH48tk9HxCXTk8zm9N+VGWuj27dVeovaxtwu41esIbz5Mkf6arnR38Zc6EkOwufBMTd/M4BZN/23IS4iyxKQwRNrwpg+s4MRk1VtINSnaO+GkaZY2zBAo1W5jgkh598EJILpV4xg/YUS/yxjbVWXzzhk1Lpdf0LHOSydyU4uOmK4YcbthYi/Xwxp5bYkeG7Pt3bust37DefQtdec0D+Gu89TZqogWqz/3gErKQt1j+PdPP/tNP73RiUw49xAgfFkmfx9MNmFtL0ADAxieS1mW9vNiWYPOWbgnfEYN4Hth3nUEJO+Baz9tjJbSPAzG+t5iHNK9A3hmepmuZzANlMhdS8lKEYYJOu3HXphTQAwBpeOMqBRd3Li/CruDOm8XatxL8IEEBnsDDJpexYO0BaW6QbDthWH2uodz7nKCAGiuBfzWBSCdvXfirAMQwPfFUcnGeN/FegPnEtjvi/tBtJCEmU5XdvO6cd8rxQlUir5dWgoSmgbEbiMVbKeej61qwd/gChDov3vblanC3/E3mwPi+tNL41onqqybifiq9jcroLLhaCAxDANAHXVzR1NW9omw+vsI4b7y/BfNstWiTPm+19MTTdMQyauVuPk6hsDwyL6ACYboZE55Rnbc6i8FuK7jOMVBIyUnFnBMQm2p01XjNvwP5ymiI/2NR5sPDaJCoqxXD2j9Wmes21hJds6A/lWKwdYarXXtthYttQPS6YhlHh9TmspCD4MKBBEkab42zniD2IX8xeRgLgu6s7zR8poMKbMRpfNiM1sb8PRG1Tau/jCKwCw6X/o5z8ONyVhGNuLCly9JOLYp0PPwmNrjvU9mvZc9ZyIj1Fc8rpdfumz3zMVns+N94fjrZ4Ev5vBWmdRvdxCm3aW717V93gw0IOxc/hMxj6Xx55FBdZZzQzX+XbHneHuuRiFtafG3/qo8Z3+UYWBAN3drW7bhJtMZrwXVlQqGFhce2Ba/QYfIr3IYjppxJC2czFutUg/NhthuXjyhhfjAMb9wdFkcPWbOSIvHTso2EZHnF2MTHaRX3+BS/88SlZM/d+/iM7/q7xASxbAQKq5VJxtIl1tJkr876N7YmTF3KwlEsfbdnjNai1+vqL8r+INZSGc6HiMAhfBp7tPJFZi73h9vz2Haj4EoZ5ufLDWMZ3js6z2h62r7YKpWwgb/l4TnKpbG+PEa0tOn2ynIphbRYkLq1NWE46fyllcG4ukQszEE4eJhpr86iW+K9Ki3FjrPSshyFUlWOWal1dAQXg+dOCDZ4dGXUASeWjG/THI63hUo9gGqI0QA07TXemO7DtsoaykmafMfUO+Q/pncy3RKeGUWQFscqtu5592mdClki6juL2NKeFFLi1VT3OPFPaYyJ92UCwvKpdX0bgc4FpW/cntra7TGULQqKnzdLPWbICXLmFIiwXCO7iFFg0vByc2VIWAc1z4lKQfYM1Di/iLnzlCop240Oz0bkz3gNqiU3/vit+ToJ3MExdI3CtVZbq8fVlOcr/MEQ/gWHEBBe5J6vzcH2dAIBUWLj1b5ORqT9Nt0M6baRln1fWGtRKimK99aJRt8Fusbit9wXINrLCJ7TUg9+vbNR/IhLdX49/50gzQmhoPrlWXtD5qdXd1yEtqPcSKA8e+A+3uD7L1HorwIp2ccXFio+Y6BXa0OuhGZQAb8/fGSHJJmdI84XyxCmA01PAd7EAc+RMwBpxfD7pKPRrk4Pa9OxSjW/XuP2U+X5Ku5AZI9BK1j9eIKEGtNX5awg7ZAMLXhixaXRV/5GXhh5fx+duUSnD6yea+htyTVs9W7Snbn6ouI5MUnZFs7Q6/ojC2nUGVaChBfSyDGVzt+6xnZXg3wzEVbEo63VaVlsU50Xzt7pwPWz+mXNeu2qcI7Lqbsa+tiSu6d5rl3awS1Pw3aa3u2xpY33uyi7EvoeJR86P2k95ngNkzfsFgmYW+1wryjQSomWL5UIk77KhNo4qifgbK/UtmWtZcDab37IBWaUNBCAzCOhHnkIdIR88olt+IuMFpkep6Km/XIdqYzvDY+XyvGwmVPUaZbK/qFr8jzuXboCGdZvbi5ApbXxtqVc7s+yOwhCJm6y68Xh2aGplP2E5Xg7rFymB1sUIUVVI48oixD9eOiDf+LLOqaN/uxNXQet3qRvNycY+xvzNa5ECxVt7eGrntEV/8tg/XesaRATfoZL62je1VfhLsyn1q4t2ZwKhDVSZ9ALuxCl++4tYV9OAyYFY1aEOrdFYFXuOzizAPudroctYoj1SGTwpSY0KUv/Avw6AP9CTohjb9GjBSA7tdM3WhSltDAs4+Uugbza/UBA64tNTwWJV4rX9UvFIIOXoISYxGcfelyeX47bVrqcr5hOt2cOrE3C7IGYLibByqaxUi9Di6sxd+Dw3Oo6wEcpSDCXecd0/sG58P3Z7xDKd3n0b24apWqOe75J4+gx511Rh0tg6r3Bm8Dhpbmomfl2c96tsng2rAyzdKMUovcTqLXH40lu/6FofDTOnnlOifSVQco3G2qy88ZteHR31u55Mv+Ds/CdrN2MUMmqLwryxciA0oOBl2oF/BWaO4L0imx3uoJCUmulwXnYZOckO+tgGPtPTWO7kxbLcPN3grzLzmXucuGUE/uVrAFM9pXFS7H+BNq8yHqy04g3BpSiyTTvcvGSDZZVZ0d0NOdZPbTNAlOxABYuHNsPtHS/CCLHybC5e1b/rvXND9KcNCN5MlDNd4MVTaGR0Y6UgEUaaJB94rRB2tGnhu7IwFKUYh+Y7NHtuJrpH3JjkPO97gYvHndXSc7H6rguqFHCAppPFz6/InFInuccgd+k0HSt2QV3oz3hqx6z2FBzDHphw7u00GGdtbJ776Uce+QrlUOZTc40BlLYXQAXlUeN6iG/MPL+zIkBCml5lf027ukT3TeLntAC46MKppPAB+jeq4PgyL4rcUgIdA2FPR8f+cvHbUv/NzvzkQhLuKfX6h/4JrGShmAV3pe2eHQVPBLS2wG32dZkKyfoVpUKGnplt4/gMo3erpQiw8LIW3HN85v7q9PzOGRyrppRHdgoX4N/Mx/wfn384eHmYaeAdMLK98gSM2cUYUtpaA0vqI5+JBB3uvwssapdrlWGX8X3hezSnGDIK2mAJ4WL/Lq1S7cavQOpF2flY9+q+j45t7VUZuSYuf3v51ln5CylQ1V7S+FD3cZGKmapZwUdbjuiImhWuTeqmUe4uS8ccRmbFP0oul65/ZlzhjzIRHWFW9mHeWrmVKDUy54C0DH9c+DrevTr5wvUSr2Hq2YpMpgmy1u4vmXYg40VBze1M3XDtctLxjaMGVmPE/fHLzr+Bfwb+CfwX/Cv4V/Cv4V/D/gYAXy0oH6te2rZ7cEi1mqG4uPkbxkoR42W1/yv9Aa0R4v2QaSGwVlSPWyykzZsJWCloqQjP3uyGrHIYg2D4A4I2RmIQQk6atfdY/XAWOuei0rXxwKhINIyTDc/peagOM5gTsk8ip5ocpXDVzUTeFKhVTmcHwrN4hZQBgVqNkTn65xzaJM5wEKQfk3hZbE1esB+Cev/iI3/sQ9s02cowHxy2AFfHYCOEdM+VcSMcVFdO4qxziyp9PdOw2BphkHSJBJJ4xN1eOscO3Aw9DKzUMlivmz6BvTx8d1UToUxP9VfKGQxQBb6bIhmQ9qoke5UvkRV8YtvA8HfXUALUq37b4bv8Ax+T3cQvhczMtg6mMXzITF/xQew6r2DxOl4/Q5TZI8UwJVyOPtPUeVuOXWU3rXbfMGrZeNooEievOUBuZrC9U1954lF2Cm+p6pQsFtQhJJUJl6+GLl4C8iPJuJqw2FsdnRGv85WCG/bf8w/eR9hf17DbfUKehaQ5SCADAfWx3ptlz+Ien3/80ehWpOVPUCGEMj1vAsLpCmi06eUG95Jsd5yaikJev7DeaU7lpc8P+3YDBIZJopdw8sckHY/z2cq2XuytpWKu2Q/OnoTV40aKbqrN/UR6sSGfmmp5SUk00XdjWWvs6pS+j2mFkas3kVpfWKHZUd0cyefDKyvtol4oividHu/DPHk8L2J5AW8wizjp3BHTKQrjSYE96mju8wFKVrjl1Vd07oVi+muiNOWB9z7M9VC4TbtN1agNMYLtHg2ulrUMQpnC6vS9xNyka+RV4JCTfoRtLydkP8CwKRS5mLNNqR/VvDRfH/3JKbZbrO3wZ6pBsa9B9vpd2gxQ42eSW2n1HgG7LaEziJchOAsuuOWRFrYfBhsO47FGD8svGNXZzOHu2bog+5dJnnZHeu2OGh0ZeKg3vFnvtxcWPnLc5N/traai+pvqk9/A3Xb59CheEcrjA1sI27Ix7s67SzNcBJNoljlIUQipEIPhrS6xmS+lUCz5X6zigRdNLx007+CAusMR8+sLLFK5KjNxReordJD679YBzl2lmgks0odsBxy+5ub71SoewgWbKzKbsOeIH81Ip2Jyr8R1OvF3PkUBrojWC5XBoUS9Yn7y+jCSKsUsx1zy0AeGGEa/KapCayKYvGV2U9wH0ticeh3HEJSXi0uTKCin76PDJnJy8+s65Q9DjFjD64q5Xr9+Vvgfy5R4IX6ufm36+eCJs7WoqLS1Lgp6BH6xEdFZsypXQPuSfdqfqbWKHDcgfY0bXW4eq/UcS9+JYS54RvTMj3quZfg+5RAmdqCygQrCegE8RUQTy8of8h6H+SmB60lEL2GE5lcD6woNP2Cl27yxTumZxcGjuow8JxbdV1R2luyjz5lyhCbXOhMpG5XxI0xtPrkwJXAfH/kgtRWl7mJNw2ahx1ON8ZRc9txhlIk1nx8orVcms20MurJ1fiAFpkui0kFbAG5DB1UkJhSmm0FotJ8e+idB26ED6ZFdCOyMzoCqvbFBQvsnM9WtJ4iVV6ZKTFOqGNwD1V0OUhs/Qs5OaEochHn285QT4d164AWLfRoAuE5qf6Nl8GPtV1IPqAJLTZKZfxlSXatuuvsqT5Zv9NJZBouHV2bLzwLukR4zRiB3JG2ExRXWYnlPwqhlDdJehdWrmjJKi98ypCgj/oqHOL4PHiWvvgaTMrZ/re0bCjpcfwDVB3IbnkRw72irYNWispismnf/bKWCMy/0MI/Mqrl9K6M4YbpUpfQ99L+6NcyNLff7wxypdE8Sk+qchVoQK9Id+ilqqyO84KfWzfV4u+npV7x1Gtr36TzS43W5iV53jj21TJt8b3rJML9GfuVRx8924YUqoulbvnAvdhx7PwGaHeCQaPCW5JTNBZhuxEz8eL9u4p2RxfCQoxvO9rQWQFJEhWIIaZo4AZ7U7Qn5kdPGhI9oB5N0AbjPSOy5wHZHoQgY4v33d5xJgASy57DRRN/0M+n202fPD0w7R3LsWoqeHp6lfRWn8FpDYOF5hElCAwmp9MHXGBbu6cWccRma0e1O47zRqCRGCRNIfISauD0ehCjCFKPDyLZi4A5/5V1Scft50jgzVNNzvMfBAboNuaGHkoEmO04NabZ+aY2OQ6iK8wa1+ye9qZlBB7nVvUdWQpAyioTDNN1jVuYYerbvp1ayTs4uh1r6cXRuSJHBBRPMHzCUDKCFRKglbajTfaAwb/3rvkL8s4sR9OGvRr1HD9tbgv2L0QwCbdW+pnLWodg961Rcpf5dvSh/U7aWZRBTpnTRPsG+hOIEV1EmgBdYpCyA1WKmyyZBtvkoMpUcQc9aTT2c2KoXQEnIkmc/QWfmcx4oWQmnCxH6fEfEYVTLm1E9Rgl5ii0sOJ97nvz2cFG5kGnXNuObPsmKU/ZXIscncGtKUyZ+DFsAdQESI3wG8qKPAD34K+Bl8z3acGN2eidrpWjgzeeoCQyGGhLLmyP8ZhDsJY+K1kJG7GVeqyoLiYaPYk+XTSC6Epbmhqs4kF3EeQpxVowaeo6DIiZgLFsLWmSJU3x4jdxWH8yRoBuME79vck6TuK16ZrJUpme0HMfCHlV2lN1jMfN2txUWqPFAZ7wDALDq/1Zk5rrAXCXxVyS+523FWVKI+o0ZD+Mzsw/nBKrHCMgiGpzEMGqV9Qwipbw805wWjh8ZcE/spoG6q2cYC/QZHv/W1SJjEE+pLl3Wk70xX8MQNfFiqklmcwLuwjQeTQREwf9izcn0KfWNoQv9hqGZHqMTvpHToxRYpyE8jJVPSVa+xr99E9D2t/HRcUEhfL+LoNjtqUeHzJpP95BxWgQWwwbYC1O/lvO6iEV7WbejSSfXDDSBCmrb8Oasa0ouVGmEO4UZ9iYv7iYs5pzeMiXxjlIwa5gxZXSB+T1OKOHWMuKxBbBB1o8XdFHNxh3n44al7iLXFMw9H4xEujawg1Cm66Asgmyh+5dP3VZQsTU6yymbluXWuRkh0TE9x/M9JG82IeBwH2CooRgH97BLIuesYQXnagPJWonmTm7Lglz1SQuxSSZ9WhLINA7X1ro0WS/y7vfh3pyMqJFbSkShm6Oo4k7bQgutbQNuuT22tt7IEa9aaWVTLR+0oRvshgmblqwxnp02WUUzxdBQ9LIJtIdRnfB11tAEJLM7/sfzRR2gBer0C/VH8h6rkjyhPbk7xRkyjcLNma6cqPDs7ffjPhmvA87M7r9sHLnlsZvL8KRZCHIT4c7HGLPab2XbGQhsRMwqNtprZizOsIWnc7IkV/JD3134WuITychp67/4wFAvBUvDu0f0U5RdIpLaUw9zk0N8NqIrfqhJABZ44sQtC4BKmlIlX29YXKR1o4XLhivqoaccGSOPUTgByZqvAW5Em7gk+gNvYfNHfW/mQi0XdkUz5bE45fZKwiZtsylaB13yAasJIm9+U38Zmvw7hsinWzhdpfk8RrM+55E8PIO8CaA8YUj24H04+DDVryYXwzFYP4WZMlkyavOz80UnrcxjySdLleGVznSiiZEJ1c4KW/tNavY9U4INu58Gi+6wfxIi+iJmdIgO79afs0htBMv8wLGF0LV7RgZSzcDPJ6n4ArzjeEn3SUzh3S/TueHs4bV7gQRR4DNwztmLztl6ymksoxux6l3D/BUbR7ow0OcZQ37qTcrURrvwN/ZtJGdhyP1JN+L1XlTxfFuB7sY1RG0nLl2pb6MaznecJ8NVRS9HgJ3DSNFh/a85c/XRhl9qBmQB9mYfSa4V7AIBwofym/BGw4sTzSauPbPdIa/do40eMBFAUNvGx0cXZ75Ma1avxwj/Mqr+b0vAR9TgFczaY0k3KY7OVEmCpz43wdrwx6hAA0ILgRnq3Wp78M0au9bwLhjIdeelQdxjQ0GA2Jts6zydh6T1QMoqWjE5nu3jnZcjK9zeSs/9rLU/w4yOuKcmuAMhZ9dmtf1KgD+0CAJKtl7f+ZUGyAArW2bX2t3ZuNS1tbd/Sh6FGzxPAZ2UtbxJzOuljD9UFAf3VEYp6Wzom04HjLUEECRSiL90Pemr/0KzY0nJLu+V3dt/W3LiX8l9QSwMEFAACAAgAvFVpRteZEilfAAAAagAAABsAAAB1bml2ZXJzYWwvdW5pdmVyc2FsLnBuZy54bWwtjFsKgCAQAP+D7iB7gE1NrYXMyyQp9MKkx+2LaP5mPqZz1zyxw6c9rosFgRxcXxbdlvwR/cmutwmU/APYbaEmFPrXMw45WDCNQJJaGd0CCz6OIVvQvEZSihMpqN7lA1BLAQIAABQAAgAIALtVaUbO8+LqUwQAAA0QAAAdAAAAAAAAAAEAAAAAAAAAAAB1bml2ZXJzYWwvY29tbW9uX21lc3NhZ2VzLmxuZ1BLAQIAABQAAgAIALtVaUYl32KDvQQAAMsWAAAnAAAAAAAAAAEAAAAAAI4EAAB1bml2ZXJzYWwvZmxhc2hfcHVibGlzaGluZ19zZXR0aW5ncy54bWxQSwECAAAUAAIACAC7VWlGSEisH7ECAABRCgAAIQAAAAAAAAABAAAAAACQCQAAdW5pdmVyc2FsL2ZsYXNoX3NraW5fc2V0dGluZ3MueG1sUEsBAgAAFAACAAgAu1VpRkFYdiORBAAA3BUAACYAAAAAAAAAAQAAAAAAgAwAAHVuaXZlcnNhbC9odG1sX3B1Ymxpc2hpbmdfc2V0dGluZ3MueG1sUEsBAgAAFAACAAgAu1VpRpJGsJmpAQAAQwYAAB8AAAAAAAAAAQAAAAAAVREAAHVuaXZlcnNhbC9odG1sX3NraW5fc2V0dGluZ3MuanNQSwECAAAUAAIACAC7VWlGGtrqO6oAAAAfAQAAGgAAAAAAAAABAAAAAAA7EwAAdW5pdmVyc2FsL2kxOG5fcHJlc2V0cy54bWxQSwECAAAUAAIACAC7VWlG9YvaeWYAAABoAAAAHAAAAAAAAAABAAAAAAAdFAAAdW5pdmVyc2FsL2xvY2FsX3NldHRpbmdzLnhtbFBLAQIAABQAAgAIADMDgUTOggk37AIAAIgIAAAUAAAAAAAAAAEAAAAAAL0UAAB1bml2ZXJzYWwvcGxheWVyLnhtbFBLAQIAABQAAgAIALtVaUaYCckyjgoAABRaAAApAAAAAAAAAAEAAAAAANsXAAB1bml2ZXJzYWwvc2tpbl9jdXN0b21pemF0aW9uX3NldHRpbmdzLnhtbFBLAQIAABQAAgAIALxVaUaKmlIXtiUAAIUyAAAXAAAAAAAAAAAAAAAAALAiAAB1bml2ZXJzYWwvdW5pdmVyc2FsLnBuZ1BLAQIAABQAAgAIALxVaUbXmRIpXwAAAGoAAAAbAAAAAAAAAAEAAAAAAJtIAAB1bml2ZXJzYWwvdW5pdmVyc2FsLnBuZy54bWxQSwUGAAAAAAsACwBJAwAAM0kAAAAA"/>
  <p:tag name="ISPRING_OUTPUT_FOLDER" val="C:\Users\Danny\Dropbox\Website\M12P\m12pch2"/>
  <p:tag name="ISPRING_PRESENTATION_TITLE" val="Sect 2.6 Exponential Functions"/>
  <p:tag name="ISPRING_RESOURCE_PATHS_HASH_PRESENTER" val="80d1bccd575da224fd8816ac5ee11ccf3a6f3a7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el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2438</TotalTime>
  <Words>140</Words>
  <Application>Microsoft Office PowerPoint</Application>
  <PresentationFormat>On-screen Show (4:3)</PresentationFormat>
  <Paragraphs>19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Equation</vt:lpstr>
      <vt:lpstr>MathType 6.0 Equation</vt:lpstr>
      <vt:lpstr>Sect 5.2  Solving Exponential Equations</vt:lpstr>
      <vt:lpstr>I) Review Exponent Laws</vt:lpstr>
      <vt:lpstr>II) Solving Exponential Equations by Changing the base:</vt:lpstr>
      <vt:lpstr>PowerPoint Presentation</vt:lpstr>
      <vt:lpstr>Solve for “x” By Factoring</vt:lpstr>
      <vt:lpstr>Practice: Solve by Factoring</vt:lpstr>
      <vt:lpstr>Solve for “x”</vt:lpstr>
      <vt:lpstr>PowerPoint Presentation</vt:lpstr>
    </vt:vector>
  </TitlesOfParts>
  <Company>Young's Family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 2.6 Exponential Functions</dc:title>
  <dc:creator>Danny Young</dc:creator>
  <cp:lastModifiedBy>Danny Young</cp:lastModifiedBy>
  <cp:revision>64</cp:revision>
  <dcterms:created xsi:type="dcterms:W3CDTF">2008-08-16T23:24:23Z</dcterms:created>
  <dcterms:modified xsi:type="dcterms:W3CDTF">2020-10-16T06:17:23Z</dcterms:modified>
</cp:coreProperties>
</file>